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3.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drawings/drawing2.xml" ContentType="application/vnd.openxmlformats-officedocument.drawingml.chartshapes+xml"/>
  <Override PartName="/ppt/notesSlides/notesSlide33.xml" ContentType="application/vnd.openxmlformats-officedocument.presentationml.notesSlide+xml"/>
  <Override PartName="/ppt/charts/chart8.xml" ContentType="application/vnd.openxmlformats-officedocument.drawingml.chart+xml"/>
  <Override PartName="/ppt/theme/themeOverride7.xml" ContentType="application/vnd.openxmlformats-officedocument.themeOverride+xml"/>
  <Override PartName="/ppt/notesSlides/notesSlide34.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5" r:id="rId1"/>
  </p:sldMasterIdLst>
  <p:notesMasterIdLst>
    <p:notesMasterId r:id="rId44"/>
  </p:notesMasterIdLst>
  <p:sldIdLst>
    <p:sldId id="256" r:id="rId2"/>
    <p:sldId id="310" r:id="rId3"/>
    <p:sldId id="351" r:id="rId4"/>
    <p:sldId id="350" r:id="rId5"/>
    <p:sldId id="352" r:id="rId6"/>
    <p:sldId id="316" r:id="rId7"/>
    <p:sldId id="317" r:id="rId8"/>
    <p:sldId id="353" r:id="rId9"/>
    <p:sldId id="372" r:id="rId10"/>
    <p:sldId id="318" r:id="rId11"/>
    <p:sldId id="319" r:id="rId12"/>
    <p:sldId id="283" r:id="rId13"/>
    <p:sldId id="349" r:id="rId14"/>
    <p:sldId id="371" r:id="rId15"/>
    <p:sldId id="320" r:id="rId16"/>
    <p:sldId id="356" r:id="rId17"/>
    <p:sldId id="332" r:id="rId18"/>
    <p:sldId id="357" r:id="rId19"/>
    <p:sldId id="333" r:id="rId20"/>
    <p:sldId id="358" r:id="rId21"/>
    <p:sldId id="334" r:id="rId22"/>
    <p:sldId id="375" r:id="rId23"/>
    <p:sldId id="363" r:id="rId24"/>
    <p:sldId id="335" r:id="rId25"/>
    <p:sldId id="364" r:id="rId26"/>
    <p:sldId id="336" r:id="rId27"/>
    <p:sldId id="362" r:id="rId28"/>
    <p:sldId id="366" r:id="rId29"/>
    <p:sldId id="367" r:id="rId30"/>
    <p:sldId id="321" r:id="rId31"/>
    <p:sldId id="373" r:id="rId32"/>
    <p:sldId id="322" r:id="rId33"/>
    <p:sldId id="323" r:id="rId34"/>
    <p:sldId id="324" r:id="rId35"/>
    <p:sldId id="325" r:id="rId36"/>
    <p:sldId id="370" r:id="rId37"/>
    <p:sldId id="374" r:id="rId38"/>
    <p:sldId id="270" r:id="rId39"/>
    <p:sldId id="278" r:id="rId40"/>
    <p:sldId id="365" r:id="rId41"/>
    <p:sldId id="368" r:id="rId42"/>
    <p:sldId id="369"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73002" autoAdjust="0"/>
  </p:normalViewPr>
  <p:slideViewPr>
    <p:cSldViewPr snapToGrid="0">
      <p:cViewPr varScale="1">
        <p:scale>
          <a:sx n="65" d="100"/>
          <a:sy n="65" d="100"/>
        </p:scale>
        <p:origin x="1440" y="38"/>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soliscom.uu.nl\uu\Data\GEO\IMEW\Sectie%20ER\Chem_NWS_CatchBio\Report%20and%20Articles\Preliminary%20assessment%20method%20article%20-%20June%202011\New%20mod\Butadiene%20case.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soliscom.uu.nl\uu\Data\GEO\IMEW\Sectie%20ER\Chem_NWS_CatchBio\Report%20and%20Articles\Preliminary%20assessment%20method%20article%20-%20June%202011\New%20mod\Butadiene%20case.xls"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oleObject" Target="file:///\\soliscom.uu.nl\uu\data\GEO\IMEW\Sectie%20ER\Chem_NWS_CatchBio\Report%20and%20Articles\Preliminary%20assessment%20method%20article%20-%20June%202011\New%20mod\Butadiene%20case.xls" TargetMode="External"/></Relationships>
</file>

<file path=ppt/charts/_rels/chart4.xml.rels><?xml version="1.0" encoding="UTF-8" standalone="yes"?>
<Relationships xmlns="http://schemas.openxmlformats.org/package/2006/relationships"><Relationship Id="rId2" Type="http://schemas.openxmlformats.org/officeDocument/2006/relationships/oleObject" Target="file:///\\soliscom.uu.nl\uu\data\GEO\IMEW\Sectie%20ER\Chem_NWS_CatchBio\Report%20and%20Articles\Preliminary%20assessment%20method%20article%20-%20June%202011\New%20mod\Butadiene%20case.xls"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soliscom.uu.nl\uu\data\GEO\IMEW\Sectie%20ER\Chem_NWS_CatchBio\Report%20and%20Articles\Preliminary%20assessment%20method%20article%20-%20June%202011\New%20mod\Butadiene%20case.xls"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soliscom.uu.nl\uu\data\GEO\IMEW\Sectie%20ER\Chem_NWS_CatchBio\Report%20and%20Articles\Preliminary%20assessment%20method%20article%20-%20June%202011\New%20mod\Butadiene%20case.xls"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soliscom.uu.nl\uu\data\GEO\IMEW\Sectie%20ER\Chem_NWS_CatchBio\Report%20and%20Articles\Preliminary%20assessment%20method%20article%20-%20June%202011\EES%20journal\Final\New%20mod\Graph.xls"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oleObject" Target="file:///\\soliscom.uu.nl\uu\data\GEO\IMEW\Sectie%20ER\Chem_NWS_CatchBio\Report%20and%20Articles\Preliminary%20assessment%20method%20article%20-%20June%202011\New%20mod\Process%20comparison-realistic%20range%20weights1000.xlsm" TargetMode="External"/><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oleObject" Target="file:///\\soliscom.uu.nl\uu\data\GEO\IMEW\Sectie%20ER\Chem_NWS_CatchBio\Processes\Overviewpreassess\Conn_un\Process%20comparison_v3_con.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'Approach B- Starch to Butadiene'!$A$328</c:f>
              <c:strCache>
                <c:ptCount val="1"/>
                <c:pt idx="0">
                  <c:v>Economic constraint</c:v>
                </c:pt>
              </c:strCache>
            </c:strRef>
          </c:tx>
          <c:spPr>
            <a:pattFill prst="openDmnd">
              <a:fgClr>
                <a:schemeClr val="accent1"/>
              </a:fgClr>
              <a:bgClr>
                <a:schemeClr val="bg1"/>
              </a:bgClr>
            </a:pattFill>
            <a:ln>
              <a:solidFill>
                <a:schemeClr val="tx1"/>
              </a:solidFill>
            </a:ln>
          </c:spPr>
          <c:invertIfNegative val="0"/>
          <c:cat>
            <c:strRef>
              <c:f>'Approach B- Starch to Butadiene'!$B$327:$C$327</c:f>
              <c:strCache>
                <c:ptCount val="2"/>
                <c:pt idx="0">
                  <c:v>Bioethanol-based</c:v>
                </c:pt>
                <c:pt idx="1">
                  <c:v>Naphtha-based</c:v>
                </c:pt>
              </c:strCache>
            </c:strRef>
          </c:cat>
          <c:val>
            <c:numRef>
              <c:f>'Approach B- Starch to Butadiene'!$B$328:$C$328</c:f>
              <c:numCache>
                <c:formatCode>0.00</c:formatCode>
                <c:ptCount val="2"/>
                <c:pt idx="0">
                  <c:v>0.99734461193516166</c:v>
                </c:pt>
                <c:pt idx="1">
                  <c:v>0.82892982247458769</c:v>
                </c:pt>
              </c:numCache>
            </c:numRef>
          </c:val>
        </c:ser>
        <c:dLbls>
          <c:showLegendKey val="0"/>
          <c:showVal val="0"/>
          <c:showCatName val="0"/>
          <c:showSerName val="0"/>
          <c:showPercent val="0"/>
          <c:showBubbleSize val="0"/>
        </c:dLbls>
        <c:gapWidth val="150"/>
        <c:overlap val="100"/>
        <c:axId val="345920280"/>
        <c:axId val="345925376"/>
      </c:barChart>
      <c:catAx>
        <c:axId val="345920280"/>
        <c:scaling>
          <c:orientation val="minMax"/>
        </c:scaling>
        <c:delete val="0"/>
        <c:axPos val="b"/>
        <c:numFmt formatCode="General" sourceLinked="1"/>
        <c:majorTickMark val="out"/>
        <c:minorTickMark val="none"/>
        <c:tickLblPos val="nextTo"/>
        <c:txPr>
          <a:bodyPr rot="0" vert="horz"/>
          <a:lstStyle/>
          <a:p>
            <a:pPr>
              <a:defRPr/>
            </a:pPr>
            <a:endParaRPr lang="en-US"/>
          </a:p>
        </c:txPr>
        <c:crossAx val="345925376"/>
        <c:crosses val="autoZero"/>
        <c:auto val="1"/>
        <c:lblAlgn val="ctr"/>
        <c:lblOffset val="100"/>
        <c:noMultiLvlLbl val="0"/>
      </c:catAx>
      <c:valAx>
        <c:axId val="345925376"/>
        <c:scaling>
          <c:orientation val="minMax"/>
        </c:scaling>
        <c:delete val="0"/>
        <c:axPos val="l"/>
        <c:majorGridlines/>
        <c:title>
          <c:tx>
            <c:rich>
              <a:bodyPr rot="-5400000" vert="horz"/>
              <a:lstStyle/>
              <a:p>
                <a:pPr>
                  <a:defRPr/>
                </a:pPr>
                <a:r>
                  <a:rPr lang="nl-NL"/>
                  <a:t>Economic constraint</a:t>
                </a:r>
              </a:p>
            </c:rich>
          </c:tx>
          <c:layout/>
          <c:overlay val="0"/>
        </c:title>
        <c:numFmt formatCode="0.0" sourceLinked="0"/>
        <c:majorTickMark val="out"/>
        <c:minorTickMark val="none"/>
        <c:tickLblPos val="nextTo"/>
        <c:txPr>
          <a:bodyPr rot="0" vert="horz"/>
          <a:lstStyle/>
          <a:p>
            <a:pPr>
              <a:defRPr/>
            </a:pPr>
            <a:endParaRPr lang="en-US"/>
          </a:p>
        </c:txPr>
        <c:crossAx val="345920280"/>
        <c:crosses val="autoZero"/>
        <c:crossBetween val="between"/>
      </c:valAx>
    </c:plotArea>
    <c:plotVisOnly val="1"/>
    <c:dispBlanksAs val="gap"/>
    <c:showDLblsOverMax val="0"/>
  </c:chart>
  <c:txPr>
    <a:bodyPr/>
    <a:lstStyle/>
    <a:p>
      <a:pPr>
        <a:defRPr sz="1400" b="0" i="0" u="none" strike="noStrike" baseline="0">
          <a:solidFill>
            <a:srgbClr val="000000"/>
          </a:solidFill>
          <a:latin typeface="+mn-lt"/>
          <a:ea typeface="Calibri"/>
          <a:cs typeface="Times New Roman"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611474622010277"/>
          <c:y val="5.1400554097404495E-2"/>
          <c:w val="0.4596482569960445"/>
          <c:h val="0.79454469233014013"/>
        </c:manualLayout>
      </c:layout>
      <c:barChart>
        <c:barDir val="col"/>
        <c:grouping val="stacked"/>
        <c:varyColors val="0"/>
        <c:ser>
          <c:idx val="0"/>
          <c:order val="0"/>
          <c:tx>
            <c:strRef>
              <c:f>'Approach B- Starch to Butadiene'!$A$354</c:f>
              <c:strCache>
                <c:ptCount val="1"/>
                <c:pt idx="0">
                  <c:v>CED</c:v>
                </c:pt>
              </c:strCache>
            </c:strRef>
          </c:tx>
          <c:spPr>
            <a:pattFill prst="dkDnDiag">
              <a:fgClr>
                <a:schemeClr val="accent1"/>
              </a:fgClr>
              <a:bgClr>
                <a:schemeClr val="bg1"/>
              </a:bgClr>
            </a:pattFill>
            <a:ln>
              <a:solidFill>
                <a:schemeClr val="tx1"/>
              </a:solidFill>
            </a:ln>
          </c:spPr>
          <c:invertIfNegative val="0"/>
          <c:cat>
            <c:numRef>
              <c:f>'Approach B- Starch to Butadiene'!$B$353:$E$353</c:f>
              <c:numCache>
                <c:formatCode>General</c:formatCode>
                <c:ptCount val="4"/>
              </c:numCache>
            </c:numRef>
          </c:cat>
          <c:val>
            <c:numRef>
              <c:f>'Approach B- Starch to Butadiene'!$B$354:$E$354</c:f>
              <c:numCache>
                <c:formatCode>General</c:formatCode>
                <c:ptCount val="4"/>
                <c:pt idx="0" formatCode="0.00">
                  <c:v>118.96053617664238</c:v>
                </c:pt>
                <c:pt idx="2" formatCode="0.00">
                  <c:v>61.174021060578902</c:v>
                </c:pt>
              </c:numCache>
            </c:numRef>
          </c:val>
        </c:ser>
        <c:dLbls>
          <c:showLegendKey val="0"/>
          <c:showVal val="0"/>
          <c:showCatName val="0"/>
          <c:showSerName val="0"/>
          <c:showPercent val="0"/>
          <c:showBubbleSize val="0"/>
        </c:dLbls>
        <c:gapWidth val="150"/>
        <c:overlap val="100"/>
        <c:axId val="243309208"/>
        <c:axId val="369254776"/>
      </c:barChart>
      <c:barChart>
        <c:barDir val="col"/>
        <c:grouping val="stacked"/>
        <c:varyColors val="0"/>
        <c:ser>
          <c:idx val="1"/>
          <c:order val="1"/>
          <c:tx>
            <c:strRef>
              <c:f>'Approach B- Starch to Butadiene'!$A$355</c:f>
              <c:strCache>
                <c:ptCount val="1"/>
                <c:pt idx="0">
                  <c:v>GHG emissions</c:v>
                </c:pt>
              </c:strCache>
            </c:strRef>
          </c:tx>
          <c:spPr>
            <a:pattFill prst="dkUpDiag">
              <a:fgClr>
                <a:srgbClr val="C00000"/>
              </a:fgClr>
              <a:bgClr>
                <a:schemeClr val="bg1"/>
              </a:bgClr>
            </a:pattFill>
            <a:ln>
              <a:solidFill>
                <a:schemeClr val="tx1"/>
              </a:solidFill>
            </a:ln>
          </c:spPr>
          <c:invertIfNegative val="0"/>
          <c:cat>
            <c:numRef>
              <c:f>'Approach B- Starch to Butadiene'!$B$353:$E$353</c:f>
              <c:numCache>
                <c:formatCode>General</c:formatCode>
                <c:ptCount val="4"/>
              </c:numCache>
            </c:numRef>
          </c:cat>
          <c:val>
            <c:numRef>
              <c:f>'Approach B- Starch to Butadiene'!$B$355:$E$355</c:f>
              <c:numCache>
                <c:formatCode>0.00</c:formatCode>
                <c:ptCount val="4"/>
                <c:pt idx="1">
                  <c:v>2.4474906040067093</c:v>
                </c:pt>
                <c:pt idx="3">
                  <c:v>3.983967676271968</c:v>
                </c:pt>
              </c:numCache>
            </c:numRef>
          </c:val>
        </c:ser>
        <c:dLbls>
          <c:showLegendKey val="0"/>
          <c:showVal val="0"/>
          <c:showCatName val="0"/>
          <c:showSerName val="0"/>
          <c:showPercent val="0"/>
          <c:showBubbleSize val="0"/>
        </c:dLbls>
        <c:gapWidth val="150"/>
        <c:overlap val="100"/>
        <c:axId val="369253600"/>
        <c:axId val="369251640"/>
      </c:barChart>
      <c:catAx>
        <c:axId val="243309208"/>
        <c:scaling>
          <c:orientation val="minMax"/>
        </c:scaling>
        <c:delete val="0"/>
        <c:axPos val="b"/>
        <c:numFmt formatCode="General" sourceLinked="1"/>
        <c:majorTickMark val="out"/>
        <c:minorTickMark val="none"/>
        <c:tickLblPos val="nextTo"/>
        <c:crossAx val="369254776"/>
        <c:crosses val="autoZero"/>
        <c:auto val="1"/>
        <c:lblAlgn val="ctr"/>
        <c:lblOffset val="100"/>
        <c:noMultiLvlLbl val="0"/>
      </c:catAx>
      <c:valAx>
        <c:axId val="369254776"/>
        <c:scaling>
          <c:orientation val="minMax"/>
        </c:scaling>
        <c:delete val="0"/>
        <c:axPos val="l"/>
        <c:title>
          <c:tx>
            <c:rich>
              <a:bodyPr rot="-5400000" vert="horz"/>
              <a:lstStyle/>
              <a:p>
                <a:pPr>
                  <a:defRPr/>
                </a:pPr>
                <a:r>
                  <a:rPr lang="nl-NL"/>
                  <a:t>MJ/kg but-1,3-diene</a:t>
                </a:r>
              </a:p>
            </c:rich>
          </c:tx>
          <c:layout/>
          <c:overlay val="0"/>
        </c:title>
        <c:numFmt formatCode="0" sourceLinked="0"/>
        <c:majorTickMark val="out"/>
        <c:minorTickMark val="none"/>
        <c:tickLblPos val="nextTo"/>
        <c:crossAx val="243309208"/>
        <c:crosses val="autoZero"/>
        <c:crossBetween val="between"/>
      </c:valAx>
      <c:valAx>
        <c:axId val="369251640"/>
        <c:scaling>
          <c:orientation val="minMax"/>
        </c:scaling>
        <c:delete val="0"/>
        <c:axPos val="r"/>
        <c:title>
          <c:tx>
            <c:rich>
              <a:bodyPr rot="-5400000" vert="horz"/>
              <a:lstStyle/>
              <a:p>
                <a:pPr>
                  <a:defRPr/>
                </a:pPr>
                <a:r>
                  <a:rPr lang="nl-NL"/>
                  <a:t>(kg CO2 eq./kg but-1,3-diene)</a:t>
                </a:r>
              </a:p>
            </c:rich>
          </c:tx>
          <c:layout/>
          <c:overlay val="0"/>
        </c:title>
        <c:numFmt formatCode="#,##0.0" sourceLinked="0"/>
        <c:majorTickMark val="out"/>
        <c:minorTickMark val="none"/>
        <c:tickLblPos val="nextTo"/>
        <c:crossAx val="369253600"/>
        <c:crosses val="max"/>
        <c:crossBetween val="between"/>
      </c:valAx>
      <c:catAx>
        <c:axId val="369253600"/>
        <c:scaling>
          <c:orientation val="minMax"/>
        </c:scaling>
        <c:delete val="1"/>
        <c:axPos val="b"/>
        <c:numFmt formatCode="General" sourceLinked="1"/>
        <c:majorTickMark val="out"/>
        <c:minorTickMark val="none"/>
        <c:tickLblPos val="none"/>
        <c:crossAx val="369251640"/>
        <c:crosses val="autoZero"/>
        <c:auto val="1"/>
        <c:lblAlgn val="ctr"/>
        <c:lblOffset val="100"/>
        <c:noMultiLvlLbl val="0"/>
      </c:catAx>
    </c:plotArea>
    <c:legend>
      <c:legendPos val="r"/>
      <c:layout/>
      <c:overlay val="0"/>
    </c:legend>
    <c:plotVisOnly val="1"/>
    <c:dispBlanksAs val="gap"/>
    <c:showDLblsOverMax val="0"/>
  </c:chart>
  <c:txPr>
    <a:bodyPr/>
    <a:lstStyle/>
    <a:p>
      <a:pPr>
        <a:defRPr sz="1400">
          <a:latin typeface="+mn-lt"/>
          <a:cs typeface="Times New Roman" pitchFamily="18" charset="0"/>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083333333334225E-2"/>
          <c:y val="4.8611111111111133E-2"/>
          <c:w val="0.5845553496989343"/>
          <c:h val="0.82986111111111205"/>
        </c:manualLayout>
      </c:layout>
      <c:barChart>
        <c:barDir val="col"/>
        <c:grouping val="stacked"/>
        <c:varyColors val="0"/>
        <c:ser>
          <c:idx val="0"/>
          <c:order val="0"/>
          <c:tx>
            <c:strRef>
              <c:f>'Approach B- Starch to Butadiene'!$A$289</c:f>
              <c:strCache>
                <c:ptCount val="1"/>
                <c:pt idx="0">
                  <c:v>Presence of water</c:v>
                </c:pt>
              </c:strCache>
            </c:strRef>
          </c:tx>
          <c:spPr>
            <a:pattFill prst="pct25">
              <a:fgClr>
                <a:schemeClr val="accent1">
                  <a:lumMod val="75000"/>
                </a:schemeClr>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Butadiene'!$B$289:$C$289</c:f>
              <c:numCache>
                <c:formatCode>General</c:formatCode>
                <c:ptCount val="2"/>
                <c:pt idx="0">
                  <c:v>1</c:v>
                </c:pt>
                <c:pt idx="1">
                  <c:v>0</c:v>
                </c:pt>
              </c:numCache>
            </c:numRef>
          </c:val>
        </c:ser>
        <c:ser>
          <c:idx val="1"/>
          <c:order val="1"/>
          <c:tx>
            <c:strRef>
              <c:f>'Approach B- Starch to Butadiene'!$A$290</c:f>
              <c:strCache>
                <c:ptCount val="1"/>
                <c:pt idx="0">
                  <c:v>Product concentration</c:v>
                </c:pt>
              </c:strCache>
            </c:strRef>
          </c:tx>
          <c:spPr>
            <a:pattFill prst="dkVert">
              <a:fgClr>
                <a:srgbClr val="C00000"/>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Butadiene'!$B$290:$C$290</c:f>
              <c:numCache>
                <c:formatCode>0.00</c:formatCode>
                <c:ptCount val="2"/>
                <c:pt idx="0" formatCode="General">
                  <c:v>4.7142694418801631E-2</c:v>
                </c:pt>
                <c:pt idx="1">
                  <c:v>0.5983688155171395</c:v>
                </c:pt>
              </c:numCache>
            </c:numRef>
          </c:val>
        </c:ser>
        <c:ser>
          <c:idx val="2"/>
          <c:order val="2"/>
          <c:tx>
            <c:strRef>
              <c:f>'Approach B- Starch to Butadiene'!$A$291</c:f>
              <c:strCache>
                <c:ptCount val="1"/>
                <c:pt idx="0">
                  <c:v>Boiling point</c:v>
                </c:pt>
              </c:strCache>
            </c:strRef>
          </c:tx>
          <c:spPr>
            <a:pattFill prst="smGrid">
              <a:fgClr>
                <a:srgbClr val="00B050"/>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Butadiene'!$B$291:$C$291</c:f>
              <c:numCache>
                <c:formatCode>General</c:formatCode>
                <c:ptCount val="2"/>
                <c:pt idx="0">
                  <c:v>0</c:v>
                </c:pt>
                <c:pt idx="1">
                  <c:v>1</c:v>
                </c:pt>
              </c:numCache>
            </c:numRef>
          </c:val>
        </c:ser>
        <c:ser>
          <c:idx val="3"/>
          <c:order val="3"/>
          <c:tx>
            <c:strRef>
              <c:f>'Approach B- Starch to Butadiene'!$A$292</c:f>
              <c:strCache>
                <c:ptCount val="1"/>
                <c:pt idx="0">
                  <c:v>Inherent reaction mass loss</c:v>
                </c:pt>
              </c:strCache>
            </c:strRef>
          </c:tx>
          <c:spPr>
            <a:pattFill prst="ltUpDiag">
              <a:fgClr>
                <a:srgbClr val="7030A0"/>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Butadiene'!$B$292:$C$292</c:f>
              <c:numCache>
                <c:formatCode>General</c:formatCode>
                <c:ptCount val="2"/>
                <c:pt idx="0">
                  <c:v>0.38021968922521465</c:v>
                </c:pt>
                <c:pt idx="1">
                  <c:v>0</c:v>
                </c:pt>
              </c:numCache>
            </c:numRef>
          </c:val>
        </c:ser>
        <c:ser>
          <c:idx val="4"/>
          <c:order val="4"/>
          <c:tx>
            <c:strRef>
              <c:f>'Approach B- Starch to Butadiene'!$A$293</c:f>
              <c:strCache>
                <c:ptCount val="1"/>
                <c:pt idx="0">
                  <c:v>Reaction energy</c:v>
                </c:pt>
              </c:strCache>
            </c:strRef>
          </c:tx>
          <c:spPr>
            <a:pattFill prst="narHorz">
              <a:fgClr>
                <a:srgbClr val="FFC000"/>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Butadiene'!$B$293:$C$293</c:f>
              <c:numCache>
                <c:formatCode>General</c:formatCode>
                <c:ptCount val="2"/>
                <c:pt idx="0">
                  <c:v>0</c:v>
                </c:pt>
                <c:pt idx="1">
                  <c:v>1</c:v>
                </c:pt>
              </c:numCache>
            </c:numRef>
          </c:val>
        </c:ser>
        <c:ser>
          <c:idx val="5"/>
          <c:order val="5"/>
          <c:tx>
            <c:strRef>
              <c:f>'Approach B- Starch to Butadiene'!$A$294</c:f>
              <c:strCache>
                <c:ptCount val="1"/>
                <c:pt idx="0">
                  <c:v>No. of co-products</c:v>
                </c:pt>
              </c:strCache>
            </c:strRef>
          </c:tx>
          <c:spPr>
            <a:pattFill prst="dkDnDiag">
              <a:fgClr>
                <a:schemeClr val="accent6">
                  <a:lumMod val="75000"/>
                </a:schemeClr>
              </a:fgClr>
              <a:bgClr>
                <a:schemeClr val="bg1"/>
              </a:bgClr>
            </a:pattFill>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Butadiene'!$B$294:$C$294</c:f>
              <c:numCache>
                <c:formatCode>General</c:formatCode>
                <c:ptCount val="2"/>
                <c:pt idx="0">
                  <c:v>0.5</c:v>
                </c:pt>
                <c:pt idx="1">
                  <c:v>1</c:v>
                </c:pt>
              </c:numCache>
            </c:numRef>
          </c:val>
        </c:ser>
        <c:ser>
          <c:idx val="6"/>
          <c:order val="6"/>
          <c:tx>
            <c:strRef>
              <c:f>'Approach B- Starch to Butadiene'!$A$295</c:f>
              <c:strCache>
                <c:ptCount val="1"/>
                <c:pt idx="0">
                  <c:v>Pre-treatment</c:v>
                </c:pt>
              </c:strCache>
            </c:strRef>
          </c:tx>
          <c:spPr>
            <a:ln>
              <a:solidFill>
                <a:schemeClr val="tx1"/>
              </a:solidFill>
            </a:ln>
          </c:spPr>
          <c:invertIfNegative val="0"/>
          <c:cat>
            <c:strRef>
              <c:f>'Approach B- Starch to Butadiene'!$B$288:$C$288</c:f>
              <c:strCache>
                <c:ptCount val="2"/>
                <c:pt idx="0">
                  <c:v>Bioethanol-based</c:v>
                </c:pt>
                <c:pt idx="1">
                  <c:v>Naphtha-based</c:v>
                </c:pt>
              </c:strCache>
            </c:strRef>
          </c:cat>
          <c:val>
            <c:numRef>
              <c:f>'Approach B- Starch to Butadiene'!$B$295:$C$295</c:f>
              <c:numCache>
                <c:formatCode>General</c:formatCode>
                <c:ptCount val="2"/>
                <c:pt idx="0">
                  <c:v>0</c:v>
                </c:pt>
                <c:pt idx="1">
                  <c:v>0</c:v>
                </c:pt>
              </c:numCache>
            </c:numRef>
          </c:val>
        </c:ser>
        <c:dLbls>
          <c:showLegendKey val="0"/>
          <c:showVal val="0"/>
          <c:showCatName val="0"/>
          <c:showSerName val="0"/>
          <c:showPercent val="0"/>
          <c:showBubbleSize val="0"/>
        </c:dLbls>
        <c:gapWidth val="150"/>
        <c:overlap val="100"/>
        <c:serLines>
          <c:spPr>
            <a:ln w="12700">
              <a:solidFill>
                <a:schemeClr val="tx1"/>
              </a:solidFill>
              <a:prstDash val="sysDot"/>
            </a:ln>
          </c:spPr>
        </c:serLines>
        <c:axId val="369258304"/>
        <c:axId val="369257520"/>
      </c:barChart>
      <c:catAx>
        <c:axId val="369258304"/>
        <c:scaling>
          <c:orientation val="minMax"/>
        </c:scaling>
        <c:delete val="0"/>
        <c:axPos val="b"/>
        <c:numFmt formatCode="General" sourceLinked="1"/>
        <c:majorTickMark val="out"/>
        <c:minorTickMark val="none"/>
        <c:tickLblPos val="nextTo"/>
        <c:txPr>
          <a:bodyPr rot="0" vert="horz"/>
          <a:lstStyle/>
          <a:p>
            <a:pPr>
              <a:defRPr/>
            </a:pPr>
            <a:endParaRPr lang="en-US"/>
          </a:p>
        </c:txPr>
        <c:crossAx val="369257520"/>
        <c:crosses val="autoZero"/>
        <c:auto val="1"/>
        <c:lblAlgn val="ctr"/>
        <c:lblOffset val="100"/>
        <c:noMultiLvlLbl val="0"/>
      </c:catAx>
      <c:valAx>
        <c:axId val="369257520"/>
        <c:scaling>
          <c:orientation val="minMax"/>
        </c:scaling>
        <c:delete val="0"/>
        <c:axPos val="l"/>
        <c:majorGridlines/>
        <c:numFmt formatCode="#,##0.0" sourceLinked="0"/>
        <c:majorTickMark val="out"/>
        <c:minorTickMark val="none"/>
        <c:tickLblPos val="nextTo"/>
        <c:txPr>
          <a:bodyPr rot="0" vert="horz"/>
          <a:lstStyle/>
          <a:p>
            <a:pPr>
              <a:defRPr/>
            </a:pPr>
            <a:endParaRPr lang="en-US"/>
          </a:p>
        </c:txPr>
        <c:crossAx val="369258304"/>
        <c:crosses val="autoZero"/>
        <c:crossBetween val="between"/>
      </c:valAx>
    </c:plotArea>
    <c:legend>
      <c:legendPos val="r"/>
      <c:layout>
        <c:manualLayout>
          <c:xMode val="edge"/>
          <c:yMode val="edge"/>
          <c:x val="0.6642810457516336"/>
          <c:y val="3.5344019497562815E-2"/>
          <c:w val="0.31531084349750432"/>
          <c:h val="0.96465598050243762"/>
        </c:manualLayout>
      </c:layout>
      <c:overlay val="0"/>
    </c:legend>
    <c:plotVisOnly val="1"/>
    <c:dispBlanksAs val="gap"/>
    <c:showDLblsOverMax val="0"/>
  </c:chart>
  <c:txPr>
    <a:bodyPr/>
    <a:lstStyle/>
    <a:p>
      <a:pPr>
        <a:defRPr sz="1400" b="0" i="0" u="none" strike="noStrike" baseline="0">
          <a:solidFill>
            <a:srgbClr val="000000"/>
          </a:solidFill>
          <a:latin typeface="+mn-lt"/>
          <a:ea typeface="Calibri"/>
          <a:cs typeface="Times New Roman"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'Approach B- Starch to Butadiene'!$A$306</c:f>
              <c:strCache>
                <c:ptCount val="1"/>
                <c:pt idx="0">
                  <c:v>Hazard index</c:v>
                </c:pt>
              </c:strCache>
            </c:strRef>
          </c:tx>
          <c:spPr>
            <a:pattFill prst="pct60">
              <a:fgClr>
                <a:schemeClr val="accent4">
                  <a:lumMod val="75000"/>
                </a:schemeClr>
              </a:fgClr>
              <a:bgClr>
                <a:schemeClr val="bg1"/>
              </a:bgClr>
            </a:pattFill>
            <a:ln>
              <a:solidFill>
                <a:schemeClr val="tx1"/>
              </a:solidFill>
            </a:ln>
          </c:spPr>
          <c:invertIfNegative val="0"/>
          <c:cat>
            <c:strRef>
              <c:f>'Approach B- Starch to Butadiene'!$B$305:$C$305</c:f>
              <c:strCache>
                <c:ptCount val="2"/>
                <c:pt idx="0">
                  <c:v>Bioethanol-based</c:v>
                </c:pt>
                <c:pt idx="1">
                  <c:v>Naphtha-based</c:v>
                </c:pt>
              </c:strCache>
            </c:strRef>
          </c:cat>
          <c:val>
            <c:numRef>
              <c:f>'Approach B- Starch to Butadiene'!$B$306:$C$306</c:f>
              <c:numCache>
                <c:formatCode>0.00</c:formatCode>
                <c:ptCount val="2"/>
                <c:pt idx="0">
                  <c:v>1.9532045959026219</c:v>
                </c:pt>
                <c:pt idx="1">
                  <c:v>2.6721327786622866</c:v>
                </c:pt>
              </c:numCache>
            </c:numRef>
          </c:val>
        </c:ser>
        <c:dLbls>
          <c:showLegendKey val="0"/>
          <c:showVal val="0"/>
          <c:showCatName val="0"/>
          <c:showSerName val="0"/>
          <c:showPercent val="0"/>
          <c:showBubbleSize val="0"/>
        </c:dLbls>
        <c:gapWidth val="150"/>
        <c:overlap val="100"/>
        <c:axId val="369253992"/>
        <c:axId val="369252032"/>
      </c:barChart>
      <c:catAx>
        <c:axId val="369253992"/>
        <c:scaling>
          <c:orientation val="minMax"/>
        </c:scaling>
        <c:delete val="0"/>
        <c:axPos val="b"/>
        <c:numFmt formatCode="General" sourceLinked="1"/>
        <c:majorTickMark val="out"/>
        <c:minorTickMark val="none"/>
        <c:tickLblPos val="nextTo"/>
        <c:txPr>
          <a:bodyPr rot="0" vert="horz"/>
          <a:lstStyle/>
          <a:p>
            <a:pPr>
              <a:defRPr/>
            </a:pPr>
            <a:endParaRPr lang="en-US"/>
          </a:p>
        </c:txPr>
        <c:crossAx val="369252032"/>
        <c:crosses val="autoZero"/>
        <c:auto val="1"/>
        <c:lblAlgn val="ctr"/>
        <c:lblOffset val="100"/>
        <c:noMultiLvlLbl val="0"/>
      </c:catAx>
      <c:valAx>
        <c:axId val="369252032"/>
        <c:scaling>
          <c:orientation val="minMax"/>
        </c:scaling>
        <c:delete val="0"/>
        <c:axPos val="l"/>
        <c:majorGridlines/>
        <c:title>
          <c:tx>
            <c:rich>
              <a:bodyPr rot="-5400000" vert="horz"/>
              <a:lstStyle/>
              <a:p>
                <a:pPr>
                  <a:defRPr/>
                </a:pPr>
                <a:r>
                  <a:rPr lang="nl-NL"/>
                  <a:t>EHS index</a:t>
                </a:r>
              </a:p>
            </c:rich>
          </c:tx>
          <c:layout/>
          <c:overlay val="0"/>
        </c:title>
        <c:numFmt formatCode="0.0" sourceLinked="0"/>
        <c:majorTickMark val="out"/>
        <c:minorTickMark val="none"/>
        <c:tickLblPos val="nextTo"/>
        <c:txPr>
          <a:bodyPr rot="0" vert="horz"/>
          <a:lstStyle/>
          <a:p>
            <a:pPr>
              <a:defRPr/>
            </a:pPr>
            <a:endParaRPr lang="en-US"/>
          </a:p>
        </c:txPr>
        <c:crossAx val="369253992"/>
        <c:crosses val="autoZero"/>
        <c:crossBetween val="between"/>
      </c:valAx>
    </c:plotArea>
    <c:plotVisOnly val="1"/>
    <c:dispBlanksAs val="gap"/>
    <c:showDLblsOverMax val="0"/>
  </c:chart>
  <c:txPr>
    <a:bodyPr/>
    <a:lstStyle/>
    <a:p>
      <a:pPr>
        <a:defRPr sz="1400" b="0" i="0" u="none" strike="noStrike" baseline="0">
          <a:solidFill>
            <a:srgbClr val="000000"/>
          </a:solidFill>
          <a:latin typeface="+mn-lt"/>
          <a:ea typeface="Calibri"/>
          <a:cs typeface="Times New Roman" pitchFamily="18" charset="0"/>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166666666666852E-2"/>
          <c:y val="4.8611111111111133E-2"/>
          <c:w val="0.73867649522533085"/>
          <c:h val="0.82986111111111205"/>
        </c:manualLayout>
      </c:layout>
      <c:barChart>
        <c:barDir val="col"/>
        <c:grouping val="stacked"/>
        <c:varyColors val="0"/>
        <c:ser>
          <c:idx val="0"/>
          <c:order val="0"/>
          <c:tx>
            <c:strRef>
              <c:f>'Approach B- Starch to Butadiene'!$X$387</c:f>
              <c:strCache>
                <c:ptCount val="1"/>
                <c:pt idx="0">
                  <c:v>a</c:v>
                </c:pt>
              </c:strCache>
            </c:strRef>
          </c:tx>
          <c:spPr>
            <a:pattFill prst="narVert">
              <a:fgClr>
                <a:schemeClr val="accent6">
                  <a:lumMod val="75000"/>
                </a:schemeClr>
              </a:fgClr>
              <a:bgClr>
                <a:schemeClr val="bg1"/>
              </a:bgClr>
            </a:pattFill>
            <a:ln>
              <a:solidFill>
                <a:schemeClr val="tx1"/>
              </a:solidFill>
            </a:ln>
          </c:spPr>
          <c:invertIfNegative val="0"/>
          <c:cat>
            <c:strRef>
              <c:f>'Approach B- Starch to Butadiene'!$Z$386:$AA$386</c:f>
              <c:strCache>
                <c:ptCount val="2"/>
                <c:pt idx="0">
                  <c:v>Bioethanol-based</c:v>
                </c:pt>
                <c:pt idx="1">
                  <c:v>Naphtha-based</c:v>
                </c:pt>
              </c:strCache>
            </c:strRef>
          </c:cat>
          <c:val>
            <c:numRef>
              <c:f>'Approach B- Starch to Butadiene'!$Z$387:$AA$387</c:f>
              <c:numCache>
                <c:formatCode>General</c:formatCode>
                <c:ptCount val="2"/>
                <c:pt idx="0">
                  <c:v>0</c:v>
                </c:pt>
                <c:pt idx="1">
                  <c:v>0</c:v>
                </c:pt>
              </c:numCache>
            </c:numRef>
          </c:val>
        </c:ser>
        <c:ser>
          <c:idx val="1"/>
          <c:order val="1"/>
          <c:tx>
            <c:strRef>
              <c:f>'Approach B- Starch to Butadiene'!$X$388</c:f>
              <c:strCache>
                <c:ptCount val="1"/>
                <c:pt idx="0">
                  <c:v>b</c:v>
                </c:pt>
              </c:strCache>
            </c:strRef>
          </c:tx>
          <c:spPr>
            <a:pattFill prst="zigZag">
              <a:fgClr>
                <a:schemeClr val="accent2">
                  <a:lumMod val="75000"/>
                </a:schemeClr>
              </a:fgClr>
              <a:bgClr>
                <a:schemeClr val="bg1"/>
              </a:bgClr>
            </a:pattFill>
            <a:ln>
              <a:solidFill>
                <a:schemeClr val="tx1"/>
              </a:solidFill>
            </a:ln>
          </c:spPr>
          <c:invertIfNegative val="0"/>
          <c:cat>
            <c:strRef>
              <c:f>'Approach B- Starch to Butadiene'!$Z$386:$AA$386</c:f>
              <c:strCache>
                <c:ptCount val="2"/>
                <c:pt idx="0">
                  <c:v>Bioethanol-based</c:v>
                </c:pt>
                <c:pt idx="1">
                  <c:v>Naphtha-based</c:v>
                </c:pt>
              </c:strCache>
            </c:strRef>
          </c:cat>
          <c:val>
            <c:numRef>
              <c:f>'Approach B- Starch to Butadiene'!$Z$388:$AA$388</c:f>
              <c:numCache>
                <c:formatCode>General</c:formatCode>
                <c:ptCount val="2"/>
                <c:pt idx="0">
                  <c:v>0</c:v>
                </c:pt>
                <c:pt idx="1">
                  <c:v>0</c:v>
                </c:pt>
              </c:numCache>
            </c:numRef>
          </c:val>
        </c:ser>
        <c:ser>
          <c:idx val="2"/>
          <c:order val="2"/>
          <c:tx>
            <c:strRef>
              <c:f>'Approach B- Starch to Butadiene'!$X$389</c:f>
              <c:strCache>
                <c:ptCount val="1"/>
                <c:pt idx="0">
                  <c:v>c</c:v>
                </c:pt>
              </c:strCache>
            </c:strRef>
          </c:tx>
          <c:spPr>
            <a:pattFill prst="dkUpDiag">
              <a:fgClr>
                <a:srgbClr val="92D050"/>
              </a:fgClr>
              <a:bgClr>
                <a:schemeClr val="bg1"/>
              </a:bgClr>
            </a:pattFill>
            <a:ln>
              <a:solidFill>
                <a:schemeClr val="tx1"/>
              </a:solidFill>
            </a:ln>
          </c:spPr>
          <c:invertIfNegative val="0"/>
          <c:cat>
            <c:strRef>
              <c:f>'Approach B- Starch to Butadiene'!$Z$386:$AA$386</c:f>
              <c:strCache>
                <c:ptCount val="2"/>
                <c:pt idx="0">
                  <c:v>Bioethanol-based</c:v>
                </c:pt>
                <c:pt idx="1">
                  <c:v>Naphtha-based</c:v>
                </c:pt>
              </c:strCache>
            </c:strRef>
          </c:cat>
          <c:val>
            <c:numRef>
              <c:f>'Approach B- Starch to Butadiene'!$Z$389:$AA$389</c:f>
              <c:numCache>
                <c:formatCode>General</c:formatCode>
                <c:ptCount val="2"/>
                <c:pt idx="0">
                  <c:v>6.6000000000000003E-2</c:v>
                </c:pt>
                <c:pt idx="1">
                  <c:v>0</c:v>
                </c:pt>
              </c:numCache>
            </c:numRef>
          </c:val>
        </c:ser>
        <c:ser>
          <c:idx val="3"/>
          <c:order val="3"/>
          <c:tx>
            <c:strRef>
              <c:f>'Approach B- Starch to Butadiene'!$X$390</c:f>
              <c:strCache>
                <c:ptCount val="1"/>
                <c:pt idx="0">
                  <c:v>d</c:v>
                </c:pt>
              </c:strCache>
            </c:strRef>
          </c:tx>
          <c:spPr>
            <a:pattFill prst="narHorz">
              <a:fgClr>
                <a:schemeClr val="accent4">
                  <a:lumMod val="75000"/>
                </a:schemeClr>
              </a:fgClr>
              <a:bgClr>
                <a:schemeClr val="bg1"/>
              </a:bgClr>
            </a:pattFill>
            <a:ln>
              <a:solidFill>
                <a:schemeClr val="tx1"/>
              </a:solidFill>
            </a:ln>
          </c:spPr>
          <c:invertIfNegative val="0"/>
          <c:cat>
            <c:strRef>
              <c:f>'Approach B- Starch to Butadiene'!$Z$386:$AA$386</c:f>
              <c:strCache>
                <c:ptCount val="2"/>
                <c:pt idx="0">
                  <c:v>Bioethanol-based</c:v>
                </c:pt>
                <c:pt idx="1">
                  <c:v>Naphtha-based</c:v>
                </c:pt>
              </c:strCache>
            </c:strRef>
          </c:cat>
          <c:val>
            <c:numRef>
              <c:f>'Approach B- Starch to Butadiene'!$Z$390:$AA$390</c:f>
              <c:numCache>
                <c:formatCode>General</c:formatCode>
                <c:ptCount val="2"/>
                <c:pt idx="0">
                  <c:v>0</c:v>
                </c:pt>
                <c:pt idx="1">
                  <c:v>7.5000000000000011E-2</c:v>
                </c:pt>
              </c:numCache>
            </c:numRef>
          </c:val>
        </c:ser>
        <c:ser>
          <c:idx val="4"/>
          <c:order val="4"/>
          <c:tx>
            <c:strRef>
              <c:f>'Approach B- Starch to Butadiene'!$X$391</c:f>
              <c:strCache>
                <c:ptCount val="1"/>
                <c:pt idx="0">
                  <c:v>e</c:v>
                </c:pt>
              </c:strCache>
            </c:strRef>
          </c:tx>
          <c:spPr>
            <a:pattFill prst="pct10">
              <a:fgClr>
                <a:schemeClr val="accent1">
                  <a:lumMod val="75000"/>
                </a:schemeClr>
              </a:fgClr>
              <a:bgClr>
                <a:schemeClr val="bg1"/>
              </a:bgClr>
            </a:pattFill>
            <a:ln>
              <a:solidFill>
                <a:schemeClr val="tx1"/>
              </a:solidFill>
            </a:ln>
          </c:spPr>
          <c:invertIfNegative val="0"/>
          <c:cat>
            <c:strRef>
              <c:f>'Approach B- Starch to Butadiene'!$Z$386:$AA$386</c:f>
              <c:strCache>
                <c:ptCount val="2"/>
                <c:pt idx="0">
                  <c:v>Bioethanol-based</c:v>
                </c:pt>
                <c:pt idx="1">
                  <c:v>Naphtha-based</c:v>
                </c:pt>
              </c:strCache>
            </c:strRef>
          </c:cat>
          <c:val>
            <c:numRef>
              <c:f>'Approach B- Starch to Butadiene'!$Z$391:$AA$391</c:f>
              <c:numCache>
                <c:formatCode>General</c:formatCode>
                <c:ptCount val="2"/>
                <c:pt idx="0">
                  <c:v>7.5000000000000011E-2</c:v>
                </c:pt>
                <c:pt idx="1">
                  <c:v>7.5000000000000011E-2</c:v>
                </c:pt>
              </c:numCache>
            </c:numRef>
          </c:val>
        </c:ser>
        <c:dLbls>
          <c:showLegendKey val="0"/>
          <c:showVal val="0"/>
          <c:showCatName val="0"/>
          <c:showSerName val="0"/>
          <c:showPercent val="0"/>
          <c:showBubbleSize val="0"/>
        </c:dLbls>
        <c:gapWidth val="150"/>
        <c:overlap val="100"/>
        <c:axId val="369254384"/>
        <c:axId val="369253208"/>
      </c:barChart>
      <c:catAx>
        <c:axId val="369254384"/>
        <c:scaling>
          <c:orientation val="minMax"/>
        </c:scaling>
        <c:delete val="0"/>
        <c:axPos val="b"/>
        <c:numFmt formatCode="General" sourceLinked="1"/>
        <c:majorTickMark val="out"/>
        <c:minorTickMark val="none"/>
        <c:tickLblPos val="nextTo"/>
        <c:txPr>
          <a:bodyPr rot="0" vert="horz"/>
          <a:lstStyle/>
          <a:p>
            <a:pPr>
              <a:defRPr/>
            </a:pPr>
            <a:endParaRPr lang="en-US"/>
          </a:p>
        </c:txPr>
        <c:crossAx val="369253208"/>
        <c:crosses val="autoZero"/>
        <c:auto val="1"/>
        <c:lblAlgn val="ctr"/>
        <c:lblOffset val="100"/>
        <c:noMultiLvlLbl val="0"/>
      </c:catAx>
      <c:valAx>
        <c:axId val="369253208"/>
        <c:scaling>
          <c:orientation val="minMax"/>
        </c:scaling>
        <c:delete val="0"/>
        <c:axPos val="l"/>
        <c:majorGridlines/>
        <c:numFmt formatCode="General" sourceLinked="1"/>
        <c:majorTickMark val="out"/>
        <c:minorTickMark val="none"/>
        <c:tickLblPos val="nextTo"/>
        <c:txPr>
          <a:bodyPr rot="0" vert="horz"/>
          <a:lstStyle/>
          <a:p>
            <a:pPr>
              <a:defRPr/>
            </a:pPr>
            <a:endParaRPr lang="en-US"/>
          </a:p>
        </c:txPr>
        <c:crossAx val="369254384"/>
        <c:crosses val="autoZero"/>
        <c:crossBetween val="between"/>
      </c:valAx>
    </c:plotArea>
    <c:legend>
      <c:legendPos val="r"/>
      <c:layout>
        <c:manualLayout>
          <c:xMode val="edge"/>
          <c:yMode val="edge"/>
          <c:x val="0.8471053219411403"/>
          <c:y val="3.697160582199966E-2"/>
          <c:w val="0.12963868878092374"/>
          <c:h val="0.9630283941780019"/>
        </c:manualLayout>
      </c:layout>
      <c:overlay val="0"/>
    </c:legend>
    <c:plotVisOnly val="1"/>
    <c:dispBlanksAs val="gap"/>
    <c:showDLblsOverMax val="0"/>
  </c:chart>
  <c:txPr>
    <a:bodyPr/>
    <a:lstStyle/>
    <a:p>
      <a:pPr>
        <a:defRPr sz="1400" b="0" i="0" u="none" strike="noStrike" baseline="0">
          <a:solidFill>
            <a:srgbClr val="000000"/>
          </a:solidFill>
          <a:latin typeface="+mn-lt"/>
          <a:ea typeface="Calibri"/>
          <a:cs typeface="Times New Roman" pitchFamily="18" charset="0"/>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416666666666829"/>
          <c:y val="4.8611111111111133E-2"/>
          <c:w val="0.56041666666666656"/>
          <c:h val="0.79513888888888962"/>
        </c:manualLayout>
      </c:layout>
      <c:barChart>
        <c:barDir val="col"/>
        <c:grouping val="stacked"/>
        <c:varyColors val="0"/>
        <c:ser>
          <c:idx val="0"/>
          <c:order val="0"/>
          <c:tx>
            <c:strRef>
              <c:f>'Approach B- Starch to Butadiene'!$H$271</c:f>
              <c:strCache>
                <c:ptCount val="1"/>
                <c:pt idx="0">
                  <c:v>Economic constraint (0.3)</c:v>
                </c:pt>
              </c:strCache>
            </c:strRef>
          </c:tx>
          <c:spPr>
            <a:pattFill prst="openDmnd">
              <a:fgClr>
                <a:schemeClr val="accent1"/>
              </a:fgClr>
              <a:bgClr>
                <a:schemeClr val="bg1"/>
              </a:bgClr>
            </a:pattFill>
            <a:ln>
              <a:solidFill>
                <a:schemeClr val="tx1">
                  <a:shade val="95000"/>
                  <a:satMod val="105000"/>
                </a:schemeClr>
              </a:solidFill>
            </a:ln>
          </c:spPr>
          <c:invertIfNegative val="0"/>
          <c:cat>
            <c:strRef>
              <c:f>'Approach B- Starch to Butadiene'!$I$259:$J$259</c:f>
              <c:strCache>
                <c:ptCount val="2"/>
                <c:pt idx="0">
                  <c:v>Bioethanol-based</c:v>
                </c:pt>
                <c:pt idx="1">
                  <c:v>Naphtha-based</c:v>
                </c:pt>
              </c:strCache>
            </c:strRef>
          </c:cat>
          <c:val>
            <c:numRef>
              <c:f>'Approach B- Starch to Butadiene'!$I$271:$J$271</c:f>
              <c:numCache>
                <c:formatCode>0.00</c:formatCode>
                <c:ptCount val="2"/>
                <c:pt idx="0">
                  <c:v>0.30000000000000032</c:v>
                </c:pt>
                <c:pt idx="1">
                  <c:v>0.24934104397462031</c:v>
                </c:pt>
              </c:numCache>
            </c:numRef>
          </c:val>
        </c:ser>
        <c:ser>
          <c:idx val="1"/>
          <c:order val="1"/>
          <c:tx>
            <c:strRef>
              <c:f>'Approach B- Starch to Butadiene'!$H$272</c:f>
              <c:strCache>
                <c:ptCount val="1"/>
                <c:pt idx="0">
                  <c:v>Env. impact of raw materials (0.2)</c:v>
                </c:pt>
              </c:strCache>
            </c:strRef>
          </c:tx>
          <c:spPr>
            <a:pattFill prst="smCheck">
              <a:fgClr>
                <a:srgbClr val="C00000"/>
              </a:fgClr>
              <a:bgClr>
                <a:schemeClr val="bg1"/>
              </a:bgClr>
            </a:pattFill>
            <a:ln>
              <a:solidFill>
                <a:schemeClr val="tx1">
                  <a:shade val="95000"/>
                  <a:satMod val="105000"/>
                </a:schemeClr>
              </a:solidFill>
            </a:ln>
          </c:spPr>
          <c:invertIfNegative val="0"/>
          <c:cat>
            <c:strRef>
              <c:f>'Approach B- Starch to Butadiene'!$I$259:$J$259</c:f>
              <c:strCache>
                <c:ptCount val="2"/>
                <c:pt idx="0">
                  <c:v>Bioethanol-based</c:v>
                </c:pt>
                <c:pt idx="1">
                  <c:v>Naphtha-based</c:v>
                </c:pt>
              </c:strCache>
            </c:strRef>
          </c:cat>
          <c:val>
            <c:numRef>
              <c:f>'Approach B- Starch to Butadiene'!$I$272:$J$272</c:f>
              <c:numCache>
                <c:formatCode>0.00</c:formatCode>
                <c:ptCount val="2"/>
                <c:pt idx="0">
                  <c:v>0.16143349552215713</c:v>
                </c:pt>
                <c:pt idx="1">
                  <c:v>0.15142379399647546</c:v>
                </c:pt>
              </c:numCache>
            </c:numRef>
          </c:val>
        </c:ser>
        <c:ser>
          <c:idx val="2"/>
          <c:order val="2"/>
          <c:tx>
            <c:strRef>
              <c:f>'Approach B- Starch to Butadiene'!$H$273</c:f>
              <c:strCache>
                <c:ptCount val="1"/>
                <c:pt idx="0">
                  <c:v>Process costs and env. impacts (0.2)</c:v>
                </c:pt>
              </c:strCache>
            </c:strRef>
          </c:tx>
          <c:spPr>
            <a:pattFill prst="dkDnDiag">
              <a:fgClr>
                <a:srgbClr val="00B050"/>
              </a:fgClr>
              <a:bgClr>
                <a:schemeClr val="bg1"/>
              </a:bgClr>
            </a:pattFill>
            <a:ln>
              <a:solidFill>
                <a:schemeClr val="tx1">
                  <a:shade val="95000"/>
                  <a:satMod val="105000"/>
                </a:schemeClr>
              </a:solidFill>
            </a:ln>
          </c:spPr>
          <c:invertIfNegative val="0"/>
          <c:cat>
            <c:strRef>
              <c:f>'Approach B- Starch to Butadiene'!$I$259:$J$259</c:f>
              <c:strCache>
                <c:ptCount val="2"/>
                <c:pt idx="0">
                  <c:v>Bioethanol-based</c:v>
                </c:pt>
                <c:pt idx="1">
                  <c:v>Naphtha-based</c:v>
                </c:pt>
              </c:strCache>
            </c:strRef>
          </c:cat>
          <c:val>
            <c:numRef>
              <c:f>'Approach B- Starch to Butadiene'!$I$273:$J$273</c:f>
              <c:numCache>
                <c:formatCode>General</c:formatCode>
                <c:ptCount val="2"/>
                <c:pt idx="0" formatCode="0.00">
                  <c:v>0.10712422669586889</c:v>
                </c:pt>
                <c:pt idx="1">
                  <c:v>0.2</c:v>
                </c:pt>
              </c:numCache>
            </c:numRef>
          </c:val>
        </c:ser>
        <c:ser>
          <c:idx val="3"/>
          <c:order val="3"/>
          <c:tx>
            <c:strRef>
              <c:f>'Approach B- Starch to Butadiene'!$H$274</c:f>
              <c:strCache>
                <c:ptCount val="1"/>
                <c:pt idx="0">
                  <c:v>EHS hazard (0.2)</c:v>
                </c:pt>
              </c:strCache>
            </c:strRef>
          </c:tx>
          <c:spPr>
            <a:pattFill prst="pct70">
              <a:fgClr>
                <a:schemeClr val="accent4">
                  <a:lumMod val="75000"/>
                </a:schemeClr>
              </a:fgClr>
              <a:bgClr>
                <a:schemeClr val="bg1"/>
              </a:bgClr>
            </a:pattFill>
            <a:ln>
              <a:solidFill>
                <a:schemeClr val="tx1">
                  <a:shade val="95000"/>
                  <a:satMod val="105000"/>
                </a:schemeClr>
              </a:solidFill>
            </a:ln>
          </c:spPr>
          <c:invertIfNegative val="0"/>
          <c:cat>
            <c:strRef>
              <c:f>'Approach B- Starch to Butadiene'!$I$259:$J$259</c:f>
              <c:strCache>
                <c:ptCount val="2"/>
                <c:pt idx="0">
                  <c:v>Bioethanol-based</c:v>
                </c:pt>
                <c:pt idx="1">
                  <c:v>Naphtha-based</c:v>
                </c:pt>
              </c:strCache>
            </c:strRef>
          </c:cat>
          <c:val>
            <c:numRef>
              <c:f>'Approach B- Starch to Butadiene'!$I$274:$J$274</c:f>
              <c:numCache>
                <c:formatCode>0.00</c:formatCode>
                <c:ptCount val="2"/>
                <c:pt idx="0">
                  <c:v>0.14619068419799375</c:v>
                </c:pt>
                <c:pt idx="1">
                  <c:v>0.2</c:v>
                </c:pt>
              </c:numCache>
            </c:numRef>
          </c:val>
        </c:ser>
        <c:ser>
          <c:idx val="4"/>
          <c:order val="4"/>
          <c:tx>
            <c:strRef>
              <c:f>'Approach B- Starch to Butadiene'!$H$275</c:f>
              <c:strCache>
                <c:ptCount val="1"/>
                <c:pt idx="0">
                  <c:v>Risk aspects (0.1)</c:v>
                </c:pt>
              </c:strCache>
            </c:strRef>
          </c:tx>
          <c:spPr>
            <a:pattFill prst="ltVert">
              <a:fgClr>
                <a:srgbClr val="FF0000"/>
              </a:fgClr>
              <a:bgClr>
                <a:schemeClr val="bg1"/>
              </a:bgClr>
            </a:pattFill>
            <a:ln>
              <a:solidFill>
                <a:schemeClr val="tx1">
                  <a:shade val="95000"/>
                  <a:satMod val="105000"/>
                </a:schemeClr>
              </a:solidFill>
            </a:ln>
          </c:spPr>
          <c:invertIfNegative val="0"/>
          <c:cat>
            <c:strRef>
              <c:f>'Approach B- Starch to Butadiene'!$I$259:$J$259</c:f>
              <c:strCache>
                <c:ptCount val="2"/>
                <c:pt idx="0">
                  <c:v>Bioethanol-based</c:v>
                </c:pt>
                <c:pt idx="1">
                  <c:v>Naphtha-based</c:v>
                </c:pt>
              </c:strCache>
            </c:strRef>
          </c:cat>
          <c:val>
            <c:numRef>
              <c:f>'Approach B- Starch to Butadiene'!$I$275:$J$275</c:f>
              <c:numCache>
                <c:formatCode>0.00</c:formatCode>
                <c:ptCount val="2"/>
                <c:pt idx="0">
                  <c:v>9.4000000000000028E-2</c:v>
                </c:pt>
                <c:pt idx="1">
                  <c:v>0.1</c:v>
                </c:pt>
              </c:numCache>
            </c:numRef>
          </c:val>
        </c:ser>
        <c:dLbls>
          <c:showLegendKey val="0"/>
          <c:showVal val="0"/>
          <c:showCatName val="0"/>
          <c:showSerName val="0"/>
          <c:showPercent val="0"/>
          <c:showBubbleSize val="0"/>
        </c:dLbls>
        <c:gapWidth val="150"/>
        <c:overlap val="100"/>
        <c:serLines>
          <c:spPr>
            <a:ln w="19050">
              <a:prstDash val="sysDot"/>
            </a:ln>
          </c:spPr>
        </c:serLines>
        <c:axId val="369257128"/>
        <c:axId val="369256736"/>
      </c:barChart>
      <c:catAx>
        <c:axId val="369257128"/>
        <c:scaling>
          <c:orientation val="minMax"/>
        </c:scaling>
        <c:delete val="0"/>
        <c:axPos val="b"/>
        <c:numFmt formatCode="General" sourceLinked="1"/>
        <c:majorTickMark val="out"/>
        <c:minorTickMark val="none"/>
        <c:tickLblPos val="nextTo"/>
        <c:txPr>
          <a:bodyPr rot="0" vert="horz"/>
          <a:lstStyle/>
          <a:p>
            <a:pPr>
              <a:defRPr/>
            </a:pPr>
            <a:endParaRPr lang="en-US"/>
          </a:p>
        </c:txPr>
        <c:crossAx val="369256736"/>
        <c:crosses val="autoZero"/>
        <c:auto val="1"/>
        <c:lblAlgn val="ctr"/>
        <c:lblOffset val="100"/>
        <c:noMultiLvlLbl val="0"/>
      </c:catAx>
      <c:valAx>
        <c:axId val="369256736"/>
        <c:scaling>
          <c:orientation val="minMax"/>
        </c:scaling>
        <c:delete val="0"/>
        <c:axPos val="l"/>
        <c:majorGridlines/>
        <c:title>
          <c:tx>
            <c:rich>
              <a:bodyPr rot="-5400000" vert="horz"/>
              <a:lstStyle/>
              <a:p>
                <a:pPr>
                  <a:defRPr/>
                </a:pPr>
                <a:r>
                  <a:rPr lang="nl-NL" dirty="0"/>
                  <a:t>Index ratio</a:t>
                </a:r>
              </a:p>
            </c:rich>
          </c:tx>
          <c:layout/>
          <c:overlay val="0"/>
        </c:title>
        <c:numFmt formatCode="0.0" sourceLinked="0"/>
        <c:majorTickMark val="out"/>
        <c:minorTickMark val="none"/>
        <c:tickLblPos val="nextTo"/>
        <c:txPr>
          <a:bodyPr rot="0" vert="horz"/>
          <a:lstStyle/>
          <a:p>
            <a:pPr>
              <a:defRPr/>
            </a:pPr>
            <a:endParaRPr lang="en-US"/>
          </a:p>
        </c:txPr>
        <c:crossAx val="369257128"/>
        <c:crosses val="autoZero"/>
        <c:crossBetween val="between"/>
      </c:valAx>
    </c:plotArea>
    <c:legend>
      <c:legendPos val="r"/>
      <c:layout>
        <c:manualLayout>
          <c:xMode val="edge"/>
          <c:yMode val="edge"/>
          <c:x val="0.70607720909886362"/>
          <c:y val="9.3956692913389137E-2"/>
          <c:w val="0.27725612423447132"/>
          <c:h val="0.73801254009915396"/>
        </c:manualLayout>
      </c:layout>
      <c:overlay val="0"/>
    </c:legend>
    <c:plotVisOnly val="1"/>
    <c:dispBlanksAs val="gap"/>
    <c:showDLblsOverMax val="0"/>
  </c:chart>
  <c:txPr>
    <a:bodyPr/>
    <a:lstStyle/>
    <a:p>
      <a:pPr>
        <a:defRPr sz="1600" b="0" i="0" u="none" strike="noStrike" baseline="0">
          <a:solidFill>
            <a:srgbClr val="000000"/>
          </a:solidFill>
          <a:latin typeface="+mn-lt"/>
          <a:ea typeface="Calibri"/>
          <a:cs typeface="Times New Roman" pitchFamily="18" charset="0"/>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810819727568539"/>
          <c:y val="0.21378515185601799"/>
          <c:w val="0.84290610063385885"/>
          <c:h val="0.64654035433070878"/>
        </c:manualLayout>
      </c:layout>
      <c:scatterChart>
        <c:scatterStyle val="lineMarker"/>
        <c:varyColors val="0"/>
        <c:ser>
          <c:idx val="0"/>
          <c:order val="0"/>
          <c:tx>
            <c:v>Default1</c:v>
          </c:tx>
          <c:spPr>
            <a:ln w="28575">
              <a:noFill/>
            </a:ln>
          </c:spPr>
          <c:marker>
            <c:symbol val="none"/>
          </c:marker>
          <c:yVal>
            <c:numRef>
              <c:f>Sheet1!$A$1</c:f>
              <c:numCache>
                <c:formatCode>General</c:formatCode>
                <c:ptCount val="1"/>
                <c:pt idx="0">
                  <c:v>0</c:v>
                </c:pt>
              </c:numCache>
            </c:numRef>
          </c:yVal>
          <c:smooth val="0"/>
        </c:ser>
        <c:ser>
          <c:idx val="1"/>
          <c:order val="1"/>
          <c:tx>
            <c:v>Default2</c:v>
          </c:tx>
          <c:spPr>
            <a:ln w="28575">
              <a:noFill/>
            </a:ln>
          </c:spPr>
          <c:marker>
            <c:symbol val="none"/>
          </c:marker>
          <c:yVal>
            <c:numRef>
              <c:f>Sheet1!$B$1</c:f>
              <c:numCache>
                <c:formatCode>General</c:formatCode>
                <c:ptCount val="1"/>
              </c:numCache>
            </c:numRef>
          </c:yVal>
          <c:smooth val="0"/>
        </c:ser>
        <c:ser>
          <c:idx val="2"/>
          <c:order val="2"/>
          <c:spPr>
            <a:ln w="25400" cap="flat" cmpd="sng" algn="ctr">
              <a:solidFill>
                <a:schemeClr val="accent6"/>
              </a:solidFill>
              <a:prstDash val="solid"/>
            </a:ln>
            <a:effectLst/>
          </c:spPr>
          <c:marker>
            <c:symbol val="none"/>
          </c:marker>
          <c:xVal>
            <c:numRef>
              <c:f>Sheet1!$A$600:$A$3678</c:f>
              <c:numCache>
                <c:formatCode>General</c:formatCode>
                <c:ptCount val="3079"/>
                <c:pt idx="0">
                  <c:v>0.60202223062515281</c:v>
                </c:pt>
                <c:pt idx="1">
                  <c:v>0.60202223062515281</c:v>
                </c:pt>
                <c:pt idx="2">
                  <c:v>0.60259342396259319</c:v>
                </c:pt>
                <c:pt idx="3">
                  <c:v>0.60259342396259319</c:v>
                </c:pt>
                <c:pt idx="4">
                  <c:v>0.60316461730003379</c:v>
                </c:pt>
                <c:pt idx="5">
                  <c:v>0.60316461730003379</c:v>
                </c:pt>
                <c:pt idx="6">
                  <c:v>0.60373581063747439</c:v>
                </c:pt>
                <c:pt idx="7">
                  <c:v>0.60373581063747439</c:v>
                </c:pt>
                <c:pt idx="8">
                  <c:v>0.60430700397491455</c:v>
                </c:pt>
                <c:pt idx="9">
                  <c:v>0.60430700397491455</c:v>
                </c:pt>
                <c:pt idx="10">
                  <c:v>0.60487819731235504</c:v>
                </c:pt>
                <c:pt idx="11">
                  <c:v>0.60487819731235504</c:v>
                </c:pt>
                <c:pt idx="12">
                  <c:v>0.60544939064979575</c:v>
                </c:pt>
                <c:pt idx="13">
                  <c:v>0.60544939064979575</c:v>
                </c:pt>
                <c:pt idx="14">
                  <c:v>0.60602058398723591</c:v>
                </c:pt>
                <c:pt idx="15">
                  <c:v>0.60602058398723591</c:v>
                </c:pt>
                <c:pt idx="16">
                  <c:v>0.60659177732467673</c:v>
                </c:pt>
                <c:pt idx="17">
                  <c:v>0.60659177732467673</c:v>
                </c:pt>
                <c:pt idx="18">
                  <c:v>0.607162970662117</c:v>
                </c:pt>
                <c:pt idx="19">
                  <c:v>0.607162970662117</c:v>
                </c:pt>
                <c:pt idx="20">
                  <c:v>0.6077341639995576</c:v>
                </c:pt>
                <c:pt idx="21">
                  <c:v>0.6077341639995576</c:v>
                </c:pt>
                <c:pt idx="22">
                  <c:v>0.60830535733699809</c:v>
                </c:pt>
                <c:pt idx="23">
                  <c:v>0.60830535733699809</c:v>
                </c:pt>
                <c:pt idx="24">
                  <c:v>0.60887655067443869</c:v>
                </c:pt>
                <c:pt idx="25">
                  <c:v>0.60887655067443869</c:v>
                </c:pt>
                <c:pt idx="26">
                  <c:v>0.60944774401187907</c:v>
                </c:pt>
                <c:pt idx="27">
                  <c:v>0.60944774401187907</c:v>
                </c:pt>
                <c:pt idx="28">
                  <c:v>0.61001893734931956</c:v>
                </c:pt>
                <c:pt idx="29">
                  <c:v>0.61001893734931956</c:v>
                </c:pt>
                <c:pt idx="30">
                  <c:v>0.61059013068675994</c:v>
                </c:pt>
                <c:pt idx="31">
                  <c:v>0.61059013068675994</c:v>
                </c:pt>
                <c:pt idx="32">
                  <c:v>0.61116132402420043</c:v>
                </c:pt>
                <c:pt idx="33">
                  <c:v>0.61116132402420043</c:v>
                </c:pt>
                <c:pt idx="34">
                  <c:v>0.61173251736164092</c:v>
                </c:pt>
                <c:pt idx="35">
                  <c:v>0.61173251736164092</c:v>
                </c:pt>
                <c:pt idx="36">
                  <c:v>0.61230371069908163</c:v>
                </c:pt>
                <c:pt idx="37">
                  <c:v>0.61230371069908163</c:v>
                </c:pt>
                <c:pt idx="38">
                  <c:v>0.61287490403652201</c:v>
                </c:pt>
                <c:pt idx="39">
                  <c:v>0.61287490403652201</c:v>
                </c:pt>
                <c:pt idx="40">
                  <c:v>0.6134460973739625</c:v>
                </c:pt>
                <c:pt idx="41">
                  <c:v>0.6134460973739625</c:v>
                </c:pt>
                <c:pt idx="42">
                  <c:v>0.61401729071140287</c:v>
                </c:pt>
                <c:pt idx="43">
                  <c:v>0.61401729071140287</c:v>
                </c:pt>
                <c:pt idx="44">
                  <c:v>0.61458848404884348</c:v>
                </c:pt>
                <c:pt idx="45">
                  <c:v>0.61458848404884348</c:v>
                </c:pt>
                <c:pt idx="46">
                  <c:v>0.61515967738628397</c:v>
                </c:pt>
                <c:pt idx="47">
                  <c:v>0.61515967738628397</c:v>
                </c:pt>
                <c:pt idx="48">
                  <c:v>0.61573087072372445</c:v>
                </c:pt>
                <c:pt idx="49">
                  <c:v>0.61573087072372445</c:v>
                </c:pt>
                <c:pt idx="50">
                  <c:v>0.61630206406116472</c:v>
                </c:pt>
                <c:pt idx="51">
                  <c:v>0.61630206406116472</c:v>
                </c:pt>
                <c:pt idx="52">
                  <c:v>0.61687325739860555</c:v>
                </c:pt>
                <c:pt idx="53">
                  <c:v>0.61687325739860555</c:v>
                </c:pt>
                <c:pt idx="54">
                  <c:v>0.61744445073604581</c:v>
                </c:pt>
                <c:pt idx="55">
                  <c:v>0.61744445073604581</c:v>
                </c:pt>
                <c:pt idx="56">
                  <c:v>0.61801564407348653</c:v>
                </c:pt>
                <c:pt idx="57">
                  <c:v>0.61801564407348653</c:v>
                </c:pt>
                <c:pt idx="58">
                  <c:v>0.61858683741092679</c:v>
                </c:pt>
                <c:pt idx="59">
                  <c:v>0.61858683741092679</c:v>
                </c:pt>
                <c:pt idx="60">
                  <c:v>0.61915803074836739</c:v>
                </c:pt>
                <c:pt idx="61">
                  <c:v>0.61915803074836739</c:v>
                </c:pt>
                <c:pt idx="62">
                  <c:v>0.61972922408580799</c:v>
                </c:pt>
                <c:pt idx="63">
                  <c:v>0.61972922408580799</c:v>
                </c:pt>
                <c:pt idx="64">
                  <c:v>0.62030041742324848</c:v>
                </c:pt>
                <c:pt idx="65">
                  <c:v>0.62030041742324848</c:v>
                </c:pt>
                <c:pt idx="66">
                  <c:v>0.62087161076068886</c:v>
                </c:pt>
                <c:pt idx="67">
                  <c:v>0.62087161076068886</c:v>
                </c:pt>
                <c:pt idx="68">
                  <c:v>0.62144280409812935</c:v>
                </c:pt>
                <c:pt idx="69">
                  <c:v>0.62144280409812935</c:v>
                </c:pt>
                <c:pt idx="70">
                  <c:v>0.62201399743556973</c:v>
                </c:pt>
                <c:pt idx="71">
                  <c:v>0.62201399743556973</c:v>
                </c:pt>
                <c:pt idx="72">
                  <c:v>0.62258519077301022</c:v>
                </c:pt>
                <c:pt idx="73">
                  <c:v>0.62258519077301022</c:v>
                </c:pt>
                <c:pt idx="74">
                  <c:v>0.6231563841104506</c:v>
                </c:pt>
                <c:pt idx="75">
                  <c:v>0.6231563841104506</c:v>
                </c:pt>
                <c:pt idx="76">
                  <c:v>0.62372757744789142</c:v>
                </c:pt>
                <c:pt idx="77">
                  <c:v>0.62372757744789142</c:v>
                </c:pt>
                <c:pt idx="78">
                  <c:v>0.62429877078533169</c:v>
                </c:pt>
                <c:pt idx="79">
                  <c:v>0.62429877078533169</c:v>
                </c:pt>
                <c:pt idx="80">
                  <c:v>0.62486996412277229</c:v>
                </c:pt>
                <c:pt idx="81">
                  <c:v>0.62486996412277229</c:v>
                </c:pt>
                <c:pt idx="82">
                  <c:v>0.62544115746021278</c:v>
                </c:pt>
                <c:pt idx="83">
                  <c:v>0.62544115746021278</c:v>
                </c:pt>
                <c:pt idx="84">
                  <c:v>0.62601235079765305</c:v>
                </c:pt>
                <c:pt idx="85">
                  <c:v>0.62601235079765305</c:v>
                </c:pt>
                <c:pt idx="86">
                  <c:v>0.62658354413509354</c:v>
                </c:pt>
                <c:pt idx="87">
                  <c:v>0.62658354413509354</c:v>
                </c:pt>
                <c:pt idx="88">
                  <c:v>0.62715473747253425</c:v>
                </c:pt>
                <c:pt idx="89">
                  <c:v>0.62715473747253425</c:v>
                </c:pt>
                <c:pt idx="90">
                  <c:v>0.62772593080997474</c:v>
                </c:pt>
                <c:pt idx="91">
                  <c:v>0.62772593080997474</c:v>
                </c:pt>
                <c:pt idx="92">
                  <c:v>0.62829712414741512</c:v>
                </c:pt>
                <c:pt idx="93">
                  <c:v>0.62829712414741512</c:v>
                </c:pt>
                <c:pt idx="94">
                  <c:v>0.62886831748485572</c:v>
                </c:pt>
                <c:pt idx="95">
                  <c:v>0.62886831748485572</c:v>
                </c:pt>
                <c:pt idx="96">
                  <c:v>0.6294395108222961</c:v>
                </c:pt>
                <c:pt idx="97">
                  <c:v>0.6294395108222961</c:v>
                </c:pt>
                <c:pt idx="98">
                  <c:v>0.6300107041597367</c:v>
                </c:pt>
                <c:pt idx="99">
                  <c:v>0.6300107041597367</c:v>
                </c:pt>
                <c:pt idx="100">
                  <c:v>0.6305818974971773</c:v>
                </c:pt>
                <c:pt idx="101">
                  <c:v>0.6305818974971773</c:v>
                </c:pt>
                <c:pt idx="102">
                  <c:v>0.63115309083461768</c:v>
                </c:pt>
                <c:pt idx="103">
                  <c:v>0.63115309083461768</c:v>
                </c:pt>
                <c:pt idx="104">
                  <c:v>0.63172428417205817</c:v>
                </c:pt>
                <c:pt idx="105">
                  <c:v>0.63172428417205817</c:v>
                </c:pt>
                <c:pt idx="106">
                  <c:v>0.63229547750949888</c:v>
                </c:pt>
                <c:pt idx="107">
                  <c:v>0.63229547750949888</c:v>
                </c:pt>
                <c:pt idx="108">
                  <c:v>0.63286667084693893</c:v>
                </c:pt>
                <c:pt idx="109">
                  <c:v>0.63286667084693893</c:v>
                </c:pt>
                <c:pt idx="110">
                  <c:v>0.63343786418437964</c:v>
                </c:pt>
                <c:pt idx="111">
                  <c:v>0.63343786418437964</c:v>
                </c:pt>
                <c:pt idx="112">
                  <c:v>0.63400905752182024</c:v>
                </c:pt>
                <c:pt idx="113">
                  <c:v>0.63400905752182024</c:v>
                </c:pt>
                <c:pt idx="114">
                  <c:v>0.63458025085926051</c:v>
                </c:pt>
                <c:pt idx="115">
                  <c:v>0.63458025085926051</c:v>
                </c:pt>
                <c:pt idx="116">
                  <c:v>0.63515144419670111</c:v>
                </c:pt>
                <c:pt idx="117">
                  <c:v>0.63515144419670111</c:v>
                </c:pt>
                <c:pt idx="118">
                  <c:v>0.63572263753414182</c:v>
                </c:pt>
                <c:pt idx="119">
                  <c:v>0.63572263753414182</c:v>
                </c:pt>
                <c:pt idx="120">
                  <c:v>0.6362938308715822</c:v>
                </c:pt>
                <c:pt idx="121">
                  <c:v>0.6362938308715822</c:v>
                </c:pt>
                <c:pt idx="122">
                  <c:v>0.6368650242090228</c:v>
                </c:pt>
                <c:pt idx="123">
                  <c:v>0.6368650242090228</c:v>
                </c:pt>
                <c:pt idx="124">
                  <c:v>0.63743621754646307</c:v>
                </c:pt>
                <c:pt idx="125">
                  <c:v>0.63743621754646307</c:v>
                </c:pt>
                <c:pt idx="126">
                  <c:v>0.63800741088390378</c:v>
                </c:pt>
                <c:pt idx="127">
                  <c:v>0.63800741088390378</c:v>
                </c:pt>
                <c:pt idx="128">
                  <c:v>0.63857860422134394</c:v>
                </c:pt>
                <c:pt idx="129">
                  <c:v>0.63857860422134394</c:v>
                </c:pt>
                <c:pt idx="130">
                  <c:v>0.63914979755878487</c:v>
                </c:pt>
                <c:pt idx="131">
                  <c:v>0.63914979755878487</c:v>
                </c:pt>
                <c:pt idx="132">
                  <c:v>0.63972099089622492</c:v>
                </c:pt>
                <c:pt idx="133">
                  <c:v>0.63972099089622492</c:v>
                </c:pt>
                <c:pt idx="134">
                  <c:v>0.64029218423366552</c:v>
                </c:pt>
                <c:pt idx="135">
                  <c:v>0.64029218423366552</c:v>
                </c:pt>
                <c:pt idx="136">
                  <c:v>0.64086337757110601</c:v>
                </c:pt>
                <c:pt idx="137">
                  <c:v>0.64086337757110601</c:v>
                </c:pt>
                <c:pt idx="138">
                  <c:v>0.64096723090518615</c:v>
                </c:pt>
                <c:pt idx="139">
                  <c:v>0.64096723090518615</c:v>
                </c:pt>
                <c:pt idx="140">
                  <c:v>0.64096723090518615</c:v>
                </c:pt>
                <c:pt idx="141">
                  <c:v>0.64096723090518615</c:v>
                </c:pt>
                <c:pt idx="142">
                  <c:v>0.64153842424262653</c:v>
                </c:pt>
                <c:pt idx="143">
                  <c:v>0.64153842424262653</c:v>
                </c:pt>
                <c:pt idx="144">
                  <c:v>0.64210961758006724</c:v>
                </c:pt>
                <c:pt idx="145">
                  <c:v>0.64210961758006724</c:v>
                </c:pt>
                <c:pt idx="146">
                  <c:v>0.64268081091750773</c:v>
                </c:pt>
                <c:pt idx="147">
                  <c:v>0.64268081091750773</c:v>
                </c:pt>
                <c:pt idx="148">
                  <c:v>0.643252004254948</c:v>
                </c:pt>
                <c:pt idx="149">
                  <c:v>0.643252004254948</c:v>
                </c:pt>
                <c:pt idx="150">
                  <c:v>0.64382319759238871</c:v>
                </c:pt>
                <c:pt idx="151">
                  <c:v>0.64382319759238871</c:v>
                </c:pt>
                <c:pt idx="152">
                  <c:v>0.64439439092982909</c:v>
                </c:pt>
                <c:pt idx="153">
                  <c:v>0.64439439092982909</c:v>
                </c:pt>
                <c:pt idx="154">
                  <c:v>0.64496558426726947</c:v>
                </c:pt>
                <c:pt idx="155">
                  <c:v>0.64496558426726947</c:v>
                </c:pt>
                <c:pt idx="156">
                  <c:v>0.64553677760470995</c:v>
                </c:pt>
                <c:pt idx="157">
                  <c:v>0.64553677760470995</c:v>
                </c:pt>
                <c:pt idx="158">
                  <c:v>0.64610797094215044</c:v>
                </c:pt>
                <c:pt idx="159">
                  <c:v>0.64610797094215044</c:v>
                </c:pt>
                <c:pt idx="160">
                  <c:v>0.64667916427959116</c:v>
                </c:pt>
                <c:pt idx="161">
                  <c:v>0.64667916427959116</c:v>
                </c:pt>
                <c:pt idx="162">
                  <c:v>0.64725035761703154</c:v>
                </c:pt>
                <c:pt idx="163">
                  <c:v>0.64725035761703154</c:v>
                </c:pt>
                <c:pt idx="164">
                  <c:v>0.64782155095447214</c:v>
                </c:pt>
                <c:pt idx="165">
                  <c:v>0.64782155095447214</c:v>
                </c:pt>
                <c:pt idx="166">
                  <c:v>0.6483927442919124</c:v>
                </c:pt>
                <c:pt idx="167">
                  <c:v>0.6483927442919124</c:v>
                </c:pt>
                <c:pt idx="168">
                  <c:v>0.648963937629353</c:v>
                </c:pt>
                <c:pt idx="169">
                  <c:v>0.648963937629353</c:v>
                </c:pt>
                <c:pt idx="170">
                  <c:v>0.64953513096679349</c:v>
                </c:pt>
                <c:pt idx="171">
                  <c:v>0.64953513096679349</c:v>
                </c:pt>
                <c:pt idx="172">
                  <c:v>0.65010632430423387</c:v>
                </c:pt>
                <c:pt idx="173">
                  <c:v>0.65010632430423387</c:v>
                </c:pt>
                <c:pt idx="174">
                  <c:v>0.6506775176416747</c:v>
                </c:pt>
                <c:pt idx="175">
                  <c:v>0.6506775176416747</c:v>
                </c:pt>
                <c:pt idx="176">
                  <c:v>0.65124871097911496</c:v>
                </c:pt>
                <c:pt idx="177">
                  <c:v>0.65124871097911496</c:v>
                </c:pt>
                <c:pt idx="178">
                  <c:v>0.65181990431655545</c:v>
                </c:pt>
                <c:pt idx="179">
                  <c:v>0.65181990431655545</c:v>
                </c:pt>
                <c:pt idx="180">
                  <c:v>0.65239109765399605</c:v>
                </c:pt>
                <c:pt idx="181">
                  <c:v>0.65239109765399605</c:v>
                </c:pt>
                <c:pt idx="182">
                  <c:v>0.65296229099143632</c:v>
                </c:pt>
                <c:pt idx="183">
                  <c:v>0.65296229099143632</c:v>
                </c:pt>
                <c:pt idx="184">
                  <c:v>0.65353348432887692</c:v>
                </c:pt>
                <c:pt idx="185">
                  <c:v>0.65353348432887692</c:v>
                </c:pt>
                <c:pt idx="186">
                  <c:v>0.65410467766631752</c:v>
                </c:pt>
                <c:pt idx="187">
                  <c:v>0.65410467766631752</c:v>
                </c:pt>
                <c:pt idx="188">
                  <c:v>0.65467587100375801</c:v>
                </c:pt>
                <c:pt idx="189">
                  <c:v>0.65467587100375801</c:v>
                </c:pt>
                <c:pt idx="190">
                  <c:v>0.6552470643411985</c:v>
                </c:pt>
                <c:pt idx="191">
                  <c:v>0.6552470643411985</c:v>
                </c:pt>
                <c:pt idx="192">
                  <c:v>0.65581825767863899</c:v>
                </c:pt>
                <c:pt idx="193">
                  <c:v>0.65581825767863899</c:v>
                </c:pt>
                <c:pt idx="194">
                  <c:v>0.65638945101607948</c:v>
                </c:pt>
                <c:pt idx="195">
                  <c:v>0.65638945101607948</c:v>
                </c:pt>
                <c:pt idx="196">
                  <c:v>0.65696064435351986</c:v>
                </c:pt>
                <c:pt idx="197">
                  <c:v>0.65696064435351986</c:v>
                </c:pt>
                <c:pt idx="198">
                  <c:v>0.65753183769096035</c:v>
                </c:pt>
                <c:pt idx="199">
                  <c:v>0.65753183769096035</c:v>
                </c:pt>
                <c:pt idx="200">
                  <c:v>0.65810303102840084</c:v>
                </c:pt>
                <c:pt idx="201">
                  <c:v>0.65810303102840084</c:v>
                </c:pt>
                <c:pt idx="202">
                  <c:v>0.65867422436584144</c:v>
                </c:pt>
                <c:pt idx="203">
                  <c:v>0.65867422436584144</c:v>
                </c:pt>
                <c:pt idx="204">
                  <c:v>0.65924541770328193</c:v>
                </c:pt>
                <c:pt idx="205">
                  <c:v>0.65924541770328193</c:v>
                </c:pt>
                <c:pt idx="206">
                  <c:v>0.65981661104072231</c:v>
                </c:pt>
                <c:pt idx="207">
                  <c:v>0.65981661104072231</c:v>
                </c:pt>
                <c:pt idx="208">
                  <c:v>0.6603878043781628</c:v>
                </c:pt>
                <c:pt idx="209">
                  <c:v>0.6603878043781628</c:v>
                </c:pt>
                <c:pt idx="210">
                  <c:v>0.66095899771560329</c:v>
                </c:pt>
                <c:pt idx="211">
                  <c:v>0.66095899771560329</c:v>
                </c:pt>
                <c:pt idx="212">
                  <c:v>0.66153019105304367</c:v>
                </c:pt>
                <c:pt idx="213">
                  <c:v>0.66153019105304367</c:v>
                </c:pt>
                <c:pt idx="214">
                  <c:v>0.66210138439048438</c:v>
                </c:pt>
                <c:pt idx="215">
                  <c:v>0.66210138439048438</c:v>
                </c:pt>
                <c:pt idx="216">
                  <c:v>0.66267257772792454</c:v>
                </c:pt>
                <c:pt idx="217">
                  <c:v>0.66267257772792454</c:v>
                </c:pt>
                <c:pt idx="218">
                  <c:v>0.66324377106536514</c:v>
                </c:pt>
                <c:pt idx="219">
                  <c:v>0.66324377106536514</c:v>
                </c:pt>
                <c:pt idx="220">
                  <c:v>0.66381496440280563</c:v>
                </c:pt>
                <c:pt idx="221">
                  <c:v>0.66381496440280563</c:v>
                </c:pt>
                <c:pt idx="222">
                  <c:v>0.66438615774024601</c:v>
                </c:pt>
                <c:pt idx="223">
                  <c:v>0.66438615774024601</c:v>
                </c:pt>
                <c:pt idx="224">
                  <c:v>0.66495735107768661</c:v>
                </c:pt>
                <c:pt idx="225">
                  <c:v>0.66495735107768661</c:v>
                </c:pt>
                <c:pt idx="226">
                  <c:v>0.66552854441512721</c:v>
                </c:pt>
                <c:pt idx="227">
                  <c:v>0.66552854441512721</c:v>
                </c:pt>
                <c:pt idx="228">
                  <c:v>0.66609973775256781</c:v>
                </c:pt>
                <c:pt idx="229">
                  <c:v>0.66609973775256781</c:v>
                </c:pt>
                <c:pt idx="230">
                  <c:v>0.6666709310900083</c:v>
                </c:pt>
                <c:pt idx="231">
                  <c:v>0.6666709310900083</c:v>
                </c:pt>
                <c:pt idx="232">
                  <c:v>0.66724212442744868</c:v>
                </c:pt>
                <c:pt idx="233">
                  <c:v>0.66724212442744868</c:v>
                </c:pt>
                <c:pt idx="234">
                  <c:v>0.66781331776488928</c:v>
                </c:pt>
                <c:pt idx="235">
                  <c:v>0.66781331776488928</c:v>
                </c:pt>
                <c:pt idx="236">
                  <c:v>0.66838451110232955</c:v>
                </c:pt>
                <c:pt idx="237">
                  <c:v>0.66838451110232955</c:v>
                </c:pt>
                <c:pt idx="238">
                  <c:v>0.66895570443977026</c:v>
                </c:pt>
                <c:pt idx="239">
                  <c:v>0.66895570443977026</c:v>
                </c:pt>
                <c:pt idx="240">
                  <c:v>0.66952689777721053</c:v>
                </c:pt>
                <c:pt idx="241">
                  <c:v>0.66952689777721053</c:v>
                </c:pt>
                <c:pt idx="242">
                  <c:v>0.67009809111465113</c:v>
                </c:pt>
                <c:pt idx="243">
                  <c:v>0.67009809111465113</c:v>
                </c:pt>
                <c:pt idx="244">
                  <c:v>0.67066928445209173</c:v>
                </c:pt>
                <c:pt idx="245">
                  <c:v>0.67066928445209173</c:v>
                </c:pt>
                <c:pt idx="246">
                  <c:v>0.67124047778953222</c:v>
                </c:pt>
                <c:pt idx="247">
                  <c:v>0.67124047778953222</c:v>
                </c:pt>
                <c:pt idx="248">
                  <c:v>0.67181167112697271</c:v>
                </c:pt>
                <c:pt idx="249">
                  <c:v>0.67181167112697271</c:v>
                </c:pt>
                <c:pt idx="250">
                  <c:v>0.67238286446441309</c:v>
                </c:pt>
                <c:pt idx="251">
                  <c:v>0.67238286446441309</c:v>
                </c:pt>
                <c:pt idx="252">
                  <c:v>0.67295405780185369</c:v>
                </c:pt>
                <c:pt idx="253">
                  <c:v>0.67295405780185369</c:v>
                </c:pt>
                <c:pt idx="254">
                  <c:v>0.67352525113929418</c:v>
                </c:pt>
                <c:pt idx="255">
                  <c:v>0.67352525113929418</c:v>
                </c:pt>
                <c:pt idx="256">
                  <c:v>0.67409644447673456</c:v>
                </c:pt>
                <c:pt idx="257">
                  <c:v>0.67409644447673456</c:v>
                </c:pt>
                <c:pt idx="258">
                  <c:v>0.67466763781417516</c:v>
                </c:pt>
                <c:pt idx="259">
                  <c:v>0.67466763781417516</c:v>
                </c:pt>
                <c:pt idx="260">
                  <c:v>0.67523883115161565</c:v>
                </c:pt>
                <c:pt idx="261">
                  <c:v>0.67523883115161565</c:v>
                </c:pt>
                <c:pt idx="262">
                  <c:v>0.67581002448905603</c:v>
                </c:pt>
                <c:pt idx="263">
                  <c:v>0.67581002448905603</c:v>
                </c:pt>
                <c:pt idx="264">
                  <c:v>0.67638121782649674</c:v>
                </c:pt>
                <c:pt idx="265">
                  <c:v>0.67638121782649674</c:v>
                </c:pt>
                <c:pt idx="266">
                  <c:v>0.67695241116393701</c:v>
                </c:pt>
                <c:pt idx="267">
                  <c:v>0.67695241116393701</c:v>
                </c:pt>
                <c:pt idx="268">
                  <c:v>0.67752360450137772</c:v>
                </c:pt>
                <c:pt idx="269">
                  <c:v>0.67752360450137772</c:v>
                </c:pt>
                <c:pt idx="270">
                  <c:v>0.6780947978388181</c:v>
                </c:pt>
                <c:pt idx="271">
                  <c:v>0.6780947978388181</c:v>
                </c:pt>
                <c:pt idx="272">
                  <c:v>0.67866599117625859</c:v>
                </c:pt>
                <c:pt idx="273">
                  <c:v>0.67866599117625859</c:v>
                </c:pt>
                <c:pt idx="274">
                  <c:v>0.67923718451369897</c:v>
                </c:pt>
                <c:pt idx="275">
                  <c:v>0.67923718451369897</c:v>
                </c:pt>
                <c:pt idx="276">
                  <c:v>0.67980837785113968</c:v>
                </c:pt>
                <c:pt idx="277">
                  <c:v>0.67980837785113968</c:v>
                </c:pt>
                <c:pt idx="278">
                  <c:v>0.6799122311852196</c:v>
                </c:pt>
                <c:pt idx="279">
                  <c:v>0.6799122311852196</c:v>
                </c:pt>
                <c:pt idx="280">
                  <c:v>0.6799122311852196</c:v>
                </c:pt>
                <c:pt idx="281">
                  <c:v>0.6799122311852196</c:v>
                </c:pt>
                <c:pt idx="282">
                  <c:v>0.68048342452265986</c:v>
                </c:pt>
                <c:pt idx="283">
                  <c:v>0.68048342452265986</c:v>
                </c:pt>
                <c:pt idx="284">
                  <c:v>0.68105461786010069</c:v>
                </c:pt>
                <c:pt idx="285">
                  <c:v>0.68105461786010069</c:v>
                </c:pt>
                <c:pt idx="286">
                  <c:v>0.68162581119754106</c:v>
                </c:pt>
                <c:pt idx="287">
                  <c:v>0.68162581119754106</c:v>
                </c:pt>
                <c:pt idx="288">
                  <c:v>0.68219700453498155</c:v>
                </c:pt>
                <c:pt idx="289">
                  <c:v>0.68219700453498155</c:v>
                </c:pt>
                <c:pt idx="290">
                  <c:v>0.68276819787242182</c:v>
                </c:pt>
                <c:pt idx="291">
                  <c:v>0.68276819787242182</c:v>
                </c:pt>
                <c:pt idx="292">
                  <c:v>0.68333939120986242</c:v>
                </c:pt>
                <c:pt idx="293">
                  <c:v>0.68333939120986242</c:v>
                </c:pt>
                <c:pt idx="294">
                  <c:v>0.6839105845473028</c:v>
                </c:pt>
                <c:pt idx="295">
                  <c:v>0.6839105845473028</c:v>
                </c:pt>
                <c:pt idx="296">
                  <c:v>0.6844817778847434</c:v>
                </c:pt>
                <c:pt idx="297">
                  <c:v>0.6844817778847434</c:v>
                </c:pt>
                <c:pt idx="298">
                  <c:v>0.68505297122218389</c:v>
                </c:pt>
                <c:pt idx="299">
                  <c:v>0.68505297122218389</c:v>
                </c:pt>
                <c:pt idx="300">
                  <c:v>0.68562416455962449</c:v>
                </c:pt>
                <c:pt idx="301">
                  <c:v>0.68562416455962449</c:v>
                </c:pt>
                <c:pt idx="302">
                  <c:v>0.68619535789706487</c:v>
                </c:pt>
                <c:pt idx="303">
                  <c:v>0.68619535789706487</c:v>
                </c:pt>
                <c:pt idx="304">
                  <c:v>0.68676655123450547</c:v>
                </c:pt>
                <c:pt idx="305">
                  <c:v>0.68676655123450547</c:v>
                </c:pt>
                <c:pt idx="306">
                  <c:v>0.68733774457194563</c:v>
                </c:pt>
                <c:pt idx="307">
                  <c:v>0.68733774457194563</c:v>
                </c:pt>
                <c:pt idx="308">
                  <c:v>0.68790893790938645</c:v>
                </c:pt>
                <c:pt idx="309">
                  <c:v>0.68790893790938645</c:v>
                </c:pt>
                <c:pt idx="310">
                  <c:v>0.68848013124682672</c:v>
                </c:pt>
                <c:pt idx="311">
                  <c:v>0.68848013124682672</c:v>
                </c:pt>
                <c:pt idx="312">
                  <c:v>0.68905132458426732</c:v>
                </c:pt>
                <c:pt idx="313">
                  <c:v>0.68905132458426732</c:v>
                </c:pt>
                <c:pt idx="314">
                  <c:v>0.68962251792170781</c:v>
                </c:pt>
                <c:pt idx="315">
                  <c:v>0.68962251792170781</c:v>
                </c:pt>
                <c:pt idx="316">
                  <c:v>0.69019371125914841</c:v>
                </c:pt>
                <c:pt idx="317">
                  <c:v>0.69019371125914841</c:v>
                </c:pt>
                <c:pt idx="318">
                  <c:v>0.6907649045965889</c:v>
                </c:pt>
                <c:pt idx="319">
                  <c:v>0.6907649045965889</c:v>
                </c:pt>
                <c:pt idx="320">
                  <c:v>0.69133609793402928</c:v>
                </c:pt>
                <c:pt idx="321">
                  <c:v>0.69133609793402928</c:v>
                </c:pt>
                <c:pt idx="322">
                  <c:v>0.69190729127146977</c:v>
                </c:pt>
                <c:pt idx="323">
                  <c:v>0.69190729127146977</c:v>
                </c:pt>
                <c:pt idx="324">
                  <c:v>0.69247848460891037</c:v>
                </c:pt>
                <c:pt idx="325">
                  <c:v>0.69247848460891037</c:v>
                </c:pt>
                <c:pt idx="326">
                  <c:v>0.69304967794635075</c:v>
                </c:pt>
                <c:pt idx="327">
                  <c:v>0.69304967794635075</c:v>
                </c:pt>
                <c:pt idx="328">
                  <c:v>0.69362087128379146</c:v>
                </c:pt>
                <c:pt idx="329">
                  <c:v>0.69362087128379146</c:v>
                </c:pt>
                <c:pt idx="330">
                  <c:v>0.69419206462123162</c:v>
                </c:pt>
                <c:pt idx="331">
                  <c:v>0.69419206462123162</c:v>
                </c:pt>
                <c:pt idx="332">
                  <c:v>0.69476325795867233</c:v>
                </c:pt>
                <c:pt idx="333">
                  <c:v>0.69476325795867233</c:v>
                </c:pt>
                <c:pt idx="334">
                  <c:v>0.69533445129611271</c:v>
                </c:pt>
                <c:pt idx="335">
                  <c:v>0.69533445129611271</c:v>
                </c:pt>
                <c:pt idx="336">
                  <c:v>0.69590564463355342</c:v>
                </c:pt>
                <c:pt idx="337">
                  <c:v>0.69590564463355342</c:v>
                </c:pt>
                <c:pt idx="338">
                  <c:v>0.69647683797099369</c:v>
                </c:pt>
                <c:pt idx="339">
                  <c:v>0.69647683797099369</c:v>
                </c:pt>
                <c:pt idx="340">
                  <c:v>0.6970480313084344</c:v>
                </c:pt>
                <c:pt idx="341">
                  <c:v>0.6970480313084344</c:v>
                </c:pt>
                <c:pt idx="342">
                  <c:v>0.69761922464587489</c:v>
                </c:pt>
                <c:pt idx="343">
                  <c:v>0.69761922464587489</c:v>
                </c:pt>
                <c:pt idx="344">
                  <c:v>0.69819041798331538</c:v>
                </c:pt>
                <c:pt idx="345">
                  <c:v>0.69819041798331538</c:v>
                </c:pt>
                <c:pt idx="346">
                  <c:v>0.69876161132075565</c:v>
                </c:pt>
                <c:pt idx="347">
                  <c:v>0.69876161132075565</c:v>
                </c:pt>
                <c:pt idx="348">
                  <c:v>0.69933280465819625</c:v>
                </c:pt>
                <c:pt idx="349">
                  <c:v>0.69933280465819625</c:v>
                </c:pt>
                <c:pt idx="350">
                  <c:v>0.69990399799563652</c:v>
                </c:pt>
                <c:pt idx="351">
                  <c:v>0.69990399799563652</c:v>
                </c:pt>
                <c:pt idx="352">
                  <c:v>0.70047519133307723</c:v>
                </c:pt>
                <c:pt idx="353">
                  <c:v>0.70047519133307723</c:v>
                </c:pt>
                <c:pt idx="354">
                  <c:v>0.70104638467051761</c:v>
                </c:pt>
                <c:pt idx="355">
                  <c:v>0.70104638467051761</c:v>
                </c:pt>
                <c:pt idx="356">
                  <c:v>0.70161757800795799</c:v>
                </c:pt>
                <c:pt idx="357">
                  <c:v>0.70161757800795799</c:v>
                </c:pt>
                <c:pt idx="358">
                  <c:v>0.7021887713453987</c:v>
                </c:pt>
                <c:pt idx="359">
                  <c:v>0.7021887713453987</c:v>
                </c:pt>
                <c:pt idx="360">
                  <c:v>0.70275996468283919</c:v>
                </c:pt>
                <c:pt idx="361">
                  <c:v>0.70275996468283919</c:v>
                </c:pt>
                <c:pt idx="362">
                  <c:v>0.70333115802027968</c:v>
                </c:pt>
                <c:pt idx="363">
                  <c:v>0.70333115802027968</c:v>
                </c:pt>
                <c:pt idx="364">
                  <c:v>0.70390235135772006</c:v>
                </c:pt>
                <c:pt idx="365">
                  <c:v>0.70390235135772006</c:v>
                </c:pt>
                <c:pt idx="366">
                  <c:v>0.70447354469516055</c:v>
                </c:pt>
                <c:pt idx="367">
                  <c:v>0.70447354469516055</c:v>
                </c:pt>
                <c:pt idx="368">
                  <c:v>0.70504473803260104</c:v>
                </c:pt>
                <c:pt idx="369">
                  <c:v>0.70504473803260104</c:v>
                </c:pt>
                <c:pt idx="370">
                  <c:v>0.70561593137004164</c:v>
                </c:pt>
                <c:pt idx="371">
                  <c:v>0.70561593137004164</c:v>
                </c:pt>
                <c:pt idx="372">
                  <c:v>0.70618712470748191</c:v>
                </c:pt>
                <c:pt idx="373">
                  <c:v>0.70618712470748191</c:v>
                </c:pt>
                <c:pt idx="374">
                  <c:v>0.70675831804492262</c:v>
                </c:pt>
                <c:pt idx="375">
                  <c:v>0.70675831804492262</c:v>
                </c:pt>
                <c:pt idx="376">
                  <c:v>0.707329511382363</c:v>
                </c:pt>
                <c:pt idx="377">
                  <c:v>0.707329511382363</c:v>
                </c:pt>
                <c:pt idx="378">
                  <c:v>0.7079007047198036</c:v>
                </c:pt>
                <c:pt idx="379">
                  <c:v>0.7079007047198036</c:v>
                </c:pt>
                <c:pt idx="380">
                  <c:v>0.70847189805724398</c:v>
                </c:pt>
                <c:pt idx="381">
                  <c:v>0.70847189805724398</c:v>
                </c:pt>
                <c:pt idx="382">
                  <c:v>0.70904309139468469</c:v>
                </c:pt>
                <c:pt idx="383">
                  <c:v>0.70904309139468469</c:v>
                </c:pt>
                <c:pt idx="384">
                  <c:v>0.70961428473212496</c:v>
                </c:pt>
                <c:pt idx="385">
                  <c:v>0.70961428473212496</c:v>
                </c:pt>
                <c:pt idx="386">
                  <c:v>0.71018547806956556</c:v>
                </c:pt>
                <c:pt idx="387">
                  <c:v>0.71018547806956556</c:v>
                </c:pt>
                <c:pt idx="388">
                  <c:v>0.71075667140700594</c:v>
                </c:pt>
                <c:pt idx="389">
                  <c:v>0.71075667140700594</c:v>
                </c:pt>
                <c:pt idx="390">
                  <c:v>0.71132786474444643</c:v>
                </c:pt>
                <c:pt idx="391">
                  <c:v>0.71132786474444643</c:v>
                </c:pt>
                <c:pt idx="392">
                  <c:v>0.71189905808188714</c:v>
                </c:pt>
                <c:pt idx="393">
                  <c:v>0.71189905808188714</c:v>
                </c:pt>
                <c:pt idx="394">
                  <c:v>0.71247025141932752</c:v>
                </c:pt>
                <c:pt idx="395">
                  <c:v>0.71247025141932752</c:v>
                </c:pt>
                <c:pt idx="396">
                  <c:v>0.71304144475676789</c:v>
                </c:pt>
                <c:pt idx="397">
                  <c:v>0.71304144475676789</c:v>
                </c:pt>
                <c:pt idx="398">
                  <c:v>0.7136126380942085</c:v>
                </c:pt>
                <c:pt idx="399">
                  <c:v>0.7136126380942085</c:v>
                </c:pt>
                <c:pt idx="400">
                  <c:v>0.71418383143164887</c:v>
                </c:pt>
                <c:pt idx="401">
                  <c:v>0.71418383143164887</c:v>
                </c:pt>
                <c:pt idx="402">
                  <c:v>0.7147550247690897</c:v>
                </c:pt>
                <c:pt idx="403">
                  <c:v>0.7147550247690897</c:v>
                </c:pt>
                <c:pt idx="404">
                  <c:v>0.71532621810652985</c:v>
                </c:pt>
                <c:pt idx="405">
                  <c:v>0.71532621810652985</c:v>
                </c:pt>
                <c:pt idx="406">
                  <c:v>0.71589741144397079</c:v>
                </c:pt>
                <c:pt idx="407">
                  <c:v>0.71589741144397079</c:v>
                </c:pt>
                <c:pt idx="408">
                  <c:v>0.71646860478141072</c:v>
                </c:pt>
                <c:pt idx="409">
                  <c:v>0.71646860478141072</c:v>
                </c:pt>
                <c:pt idx="410">
                  <c:v>0.71703979811885155</c:v>
                </c:pt>
                <c:pt idx="411">
                  <c:v>0.71703979811885155</c:v>
                </c:pt>
                <c:pt idx="412">
                  <c:v>0.71761099145629181</c:v>
                </c:pt>
                <c:pt idx="413">
                  <c:v>0.71761099145629181</c:v>
                </c:pt>
                <c:pt idx="414">
                  <c:v>0.7181821847937323</c:v>
                </c:pt>
                <c:pt idx="415">
                  <c:v>0.7181821847937323</c:v>
                </c:pt>
                <c:pt idx="416">
                  <c:v>0.7187533781311729</c:v>
                </c:pt>
                <c:pt idx="417">
                  <c:v>0.7187533781311729</c:v>
                </c:pt>
                <c:pt idx="418">
                  <c:v>0.71885723146525293</c:v>
                </c:pt>
                <c:pt idx="419">
                  <c:v>0.71885723146525293</c:v>
                </c:pt>
                <c:pt idx="420">
                  <c:v>0.71885723146525293</c:v>
                </c:pt>
                <c:pt idx="421">
                  <c:v>0.71885723146525293</c:v>
                </c:pt>
                <c:pt idx="422">
                  <c:v>0.71942842480269342</c:v>
                </c:pt>
                <c:pt idx="423">
                  <c:v>0.71942842480269342</c:v>
                </c:pt>
                <c:pt idx="424">
                  <c:v>0.71999961814013413</c:v>
                </c:pt>
                <c:pt idx="425">
                  <c:v>0.71999961814013413</c:v>
                </c:pt>
                <c:pt idx="426">
                  <c:v>0.72057081147757462</c:v>
                </c:pt>
                <c:pt idx="427">
                  <c:v>0.72057081147757462</c:v>
                </c:pt>
                <c:pt idx="428">
                  <c:v>0.72114200481501489</c:v>
                </c:pt>
                <c:pt idx="429">
                  <c:v>0.72114200481501489</c:v>
                </c:pt>
                <c:pt idx="430">
                  <c:v>0.72171319815245538</c:v>
                </c:pt>
                <c:pt idx="431">
                  <c:v>0.72171319815245538</c:v>
                </c:pt>
                <c:pt idx="432">
                  <c:v>0.72228439148989598</c:v>
                </c:pt>
                <c:pt idx="433">
                  <c:v>0.72228439148989598</c:v>
                </c:pt>
                <c:pt idx="434">
                  <c:v>0.72285558482733636</c:v>
                </c:pt>
                <c:pt idx="435">
                  <c:v>0.72285558482733636</c:v>
                </c:pt>
                <c:pt idx="436">
                  <c:v>0.72342677816477685</c:v>
                </c:pt>
                <c:pt idx="437">
                  <c:v>0.72342677816477685</c:v>
                </c:pt>
                <c:pt idx="438">
                  <c:v>0.72399797150221734</c:v>
                </c:pt>
                <c:pt idx="439">
                  <c:v>0.72399797150221734</c:v>
                </c:pt>
                <c:pt idx="440">
                  <c:v>0.72456916483965761</c:v>
                </c:pt>
                <c:pt idx="441">
                  <c:v>0.72456916483965761</c:v>
                </c:pt>
                <c:pt idx="442">
                  <c:v>0.72514035817709843</c:v>
                </c:pt>
                <c:pt idx="443">
                  <c:v>0.72514035817709843</c:v>
                </c:pt>
                <c:pt idx="444">
                  <c:v>0.72571155151453892</c:v>
                </c:pt>
                <c:pt idx="445">
                  <c:v>0.72571155151453892</c:v>
                </c:pt>
                <c:pt idx="446">
                  <c:v>0.72628274485197919</c:v>
                </c:pt>
                <c:pt idx="447">
                  <c:v>0.72628274485197919</c:v>
                </c:pt>
                <c:pt idx="448">
                  <c:v>0.7268539381894199</c:v>
                </c:pt>
                <c:pt idx="449">
                  <c:v>0.7268539381894199</c:v>
                </c:pt>
                <c:pt idx="450">
                  <c:v>0.72742513152686039</c:v>
                </c:pt>
                <c:pt idx="451">
                  <c:v>0.72742513152686039</c:v>
                </c:pt>
                <c:pt idx="452">
                  <c:v>0.72799632486430077</c:v>
                </c:pt>
                <c:pt idx="453">
                  <c:v>0.72799632486430077</c:v>
                </c:pt>
                <c:pt idx="454">
                  <c:v>0.72856751820174126</c:v>
                </c:pt>
                <c:pt idx="455">
                  <c:v>0.72856751820174126</c:v>
                </c:pt>
                <c:pt idx="456">
                  <c:v>0.72913871153918186</c:v>
                </c:pt>
                <c:pt idx="457">
                  <c:v>0.72913871153918186</c:v>
                </c:pt>
                <c:pt idx="458">
                  <c:v>0.72970990487662224</c:v>
                </c:pt>
                <c:pt idx="459">
                  <c:v>0.72970990487662224</c:v>
                </c:pt>
                <c:pt idx="460">
                  <c:v>0.73028109821406273</c:v>
                </c:pt>
                <c:pt idx="461">
                  <c:v>0.73028109821406273</c:v>
                </c:pt>
                <c:pt idx="462">
                  <c:v>0.73085229155150333</c:v>
                </c:pt>
                <c:pt idx="463">
                  <c:v>0.73085229155150333</c:v>
                </c:pt>
                <c:pt idx="464">
                  <c:v>0.7314234848889436</c:v>
                </c:pt>
                <c:pt idx="465">
                  <c:v>0.7314234848889436</c:v>
                </c:pt>
                <c:pt idx="466">
                  <c:v>0.73199467822638442</c:v>
                </c:pt>
                <c:pt idx="467">
                  <c:v>0.73199467822638442</c:v>
                </c:pt>
                <c:pt idx="468">
                  <c:v>0.7325658715638248</c:v>
                </c:pt>
                <c:pt idx="469">
                  <c:v>0.7325658715638248</c:v>
                </c:pt>
                <c:pt idx="470">
                  <c:v>0.73313706490126507</c:v>
                </c:pt>
                <c:pt idx="471">
                  <c:v>0.73313706490126507</c:v>
                </c:pt>
                <c:pt idx="472">
                  <c:v>0.73370825823870589</c:v>
                </c:pt>
                <c:pt idx="473">
                  <c:v>0.73370825823870589</c:v>
                </c:pt>
                <c:pt idx="474">
                  <c:v>0.73427945157614638</c:v>
                </c:pt>
                <c:pt idx="475">
                  <c:v>0.73427945157614638</c:v>
                </c:pt>
                <c:pt idx="476">
                  <c:v>0.73485064491358676</c:v>
                </c:pt>
                <c:pt idx="477">
                  <c:v>0.73485064491358676</c:v>
                </c:pt>
                <c:pt idx="478">
                  <c:v>0.73542183825102725</c:v>
                </c:pt>
                <c:pt idx="479">
                  <c:v>0.73542183825102725</c:v>
                </c:pt>
                <c:pt idx="480">
                  <c:v>0.73599303158846774</c:v>
                </c:pt>
                <c:pt idx="481">
                  <c:v>0.73599303158846774</c:v>
                </c:pt>
                <c:pt idx="482">
                  <c:v>0.73656422492590801</c:v>
                </c:pt>
                <c:pt idx="483">
                  <c:v>0.73656422492590801</c:v>
                </c:pt>
                <c:pt idx="484">
                  <c:v>0.73713541826334872</c:v>
                </c:pt>
                <c:pt idx="485">
                  <c:v>0.73713541826334872</c:v>
                </c:pt>
                <c:pt idx="486">
                  <c:v>0.73770661160078932</c:v>
                </c:pt>
                <c:pt idx="487">
                  <c:v>0.73770661160078932</c:v>
                </c:pt>
                <c:pt idx="488">
                  <c:v>0.7382778049382297</c:v>
                </c:pt>
                <c:pt idx="489">
                  <c:v>0.7382778049382297</c:v>
                </c:pt>
                <c:pt idx="490">
                  <c:v>0.7388489982756703</c:v>
                </c:pt>
                <c:pt idx="491">
                  <c:v>0.7388489982756703</c:v>
                </c:pt>
                <c:pt idx="492">
                  <c:v>0.73942019161311079</c:v>
                </c:pt>
                <c:pt idx="493">
                  <c:v>0.73942019161311079</c:v>
                </c:pt>
                <c:pt idx="494">
                  <c:v>0.73999138495055117</c:v>
                </c:pt>
                <c:pt idx="495">
                  <c:v>0.73999138495055117</c:v>
                </c:pt>
                <c:pt idx="496">
                  <c:v>0.74056257828799144</c:v>
                </c:pt>
                <c:pt idx="497">
                  <c:v>0.74056257828799144</c:v>
                </c:pt>
                <c:pt idx="498">
                  <c:v>0.74113377162543204</c:v>
                </c:pt>
                <c:pt idx="499">
                  <c:v>0.74113377162543204</c:v>
                </c:pt>
                <c:pt idx="500">
                  <c:v>0.74170496496287264</c:v>
                </c:pt>
                <c:pt idx="501">
                  <c:v>0.74170496496287264</c:v>
                </c:pt>
                <c:pt idx="502">
                  <c:v>0.74227615830031302</c:v>
                </c:pt>
                <c:pt idx="503">
                  <c:v>0.74227615830031302</c:v>
                </c:pt>
                <c:pt idx="504">
                  <c:v>0.74284735163775362</c:v>
                </c:pt>
                <c:pt idx="505">
                  <c:v>0.74284735163775362</c:v>
                </c:pt>
                <c:pt idx="506">
                  <c:v>0.743418544975194</c:v>
                </c:pt>
                <c:pt idx="507">
                  <c:v>0.743418544975194</c:v>
                </c:pt>
                <c:pt idx="508">
                  <c:v>0.7439897383126346</c:v>
                </c:pt>
                <c:pt idx="509">
                  <c:v>0.7439897383126346</c:v>
                </c:pt>
                <c:pt idx="510">
                  <c:v>0.74456093165007509</c:v>
                </c:pt>
                <c:pt idx="511">
                  <c:v>0.74456093165007509</c:v>
                </c:pt>
                <c:pt idx="512">
                  <c:v>0.74513212498751547</c:v>
                </c:pt>
                <c:pt idx="513">
                  <c:v>0.74513212498751547</c:v>
                </c:pt>
                <c:pt idx="514">
                  <c:v>0.74570331832495595</c:v>
                </c:pt>
                <c:pt idx="515">
                  <c:v>0.74570331832495595</c:v>
                </c:pt>
                <c:pt idx="516">
                  <c:v>0.74627451166239656</c:v>
                </c:pt>
                <c:pt idx="517">
                  <c:v>0.74627451166239656</c:v>
                </c:pt>
                <c:pt idx="518">
                  <c:v>0.74684570499983705</c:v>
                </c:pt>
                <c:pt idx="519">
                  <c:v>0.74684570499983705</c:v>
                </c:pt>
                <c:pt idx="520">
                  <c:v>0.74741689833727742</c:v>
                </c:pt>
                <c:pt idx="521">
                  <c:v>0.74741689833727742</c:v>
                </c:pt>
                <c:pt idx="522">
                  <c:v>0.74798809167471803</c:v>
                </c:pt>
                <c:pt idx="523">
                  <c:v>0.74798809167471803</c:v>
                </c:pt>
                <c:pt idx="524">
                  <c:v>0.7485592850121584</c:v>
                </c:pt>
                <c:pt idx="525">
                  <c:v>0.7485592850121584</c:v>
                </c:pt>
                <c:pt idx="526">
                  <c:v>0.74913047834959912</c:v>
                </c:pt>
                <c:pt idx="527">
                  <c:v>0.74913047834959912</c:v>
                </c:pt>
                <c:pt idx="528">
                  <c:v>0.74970167168703961</c:v>
                </c:pt>
                <c:pt idx="529">
                  <c:v>0.74970167168703961</c:v>
                </c:pt>
                <c:pt idx="530">
                  <c:v>0.75027286502447998</c:v>
                </c:pt>
                <c:pt idx="531">
                  <c:v>0.75027286502447998</c:v>
                </c:pt>
                <c:pt idx="532">
                  <c:v>0.75084405836192059</c:v>
                </c:pt>
                <c:pt idx="533">
                  <c:v>0.75084405836192059</c:v>
                </c:pt>
                <c:pt idx="534">
                  <c:v>0.75141525169936085</c:v>
                </c:pt>
                <c:pt idx="535">
                  <c:v>0.75141525169936085</c:v>
                </c:pt>
                <c:pt idx="536">
                  <c:v>0.75198644503680134</c:v>
                </c:pt>
                <c:pt idx="537">
                  <c:v>0.75198644503680134</c:v>
                </c:pt>
                <c:pt idx="538">
                  <c:v>0.75255763837424183</c:v>
                </c:pt>
                <c:pt idx="539">
                  <c:v>0.75255763837424183</c:v>
                </c:pt>
                <c:pt idx="540">
                  <c:v>0.75312883171168254</c:v>
                </c:pt>
                <c:pt idx="541">
                  <c:v>0.75312883171168254</c:v>
                </c:pt>
                <c:pt idx="542">
                  <c:v>0.75370002504912292</c:v>
                </c:pt>
                <c:pt idx="543">
                  <c:v>0.75370002504912292</c:v>
                </c:pt>
                <c:pt idx="544">
                  <c:v>0.75427121838656364</c:v>
                </c:pt>
                <c:pt idx="545">
                  <c:v>0.75427121838656364</c:v>
                </c:pt>
                <c:pt idx="546">
                  <c:v>0.7548424117240039</c:v>
                </c:pt>
                <c:pt idx="547">
                  <c:v>0.7548424117240039</c:v>
                </c:pt>
                <c:pt idx="548">
                  <c:v>0.75541360506144439</c:v>
                </c:pt>
                <c:pt idx="549">
                  <c:v>0.75541360506144439</c:v>
                </c:pt>
                <c:pt idx="550">
                  <c:v>0.75598479839888499</c:v>
                </c:pt>
                <c:pt idx="551">
                  <c:v>0.75598479839888499</c:v>
                </c:pt>
                <c:pt idx="552">
                  <c:v>0.75655599173632537</c:v>
                </c:pt>
                <c:pt idx="553">
                  <c:v>0.75655599173632537</c:v>
                </c:pt>
                <c:pt idx="554">
                  <c:v>0.75712718507376564</c:v>
                </c:pt>
                <c:pt idx="555">
                  <c:v>0.75712718507376564</c:v>
                </c:pt>
                <c:pt idx="556">
                  <c:v>0.75769837841120646</c:v>
                </c:pt>
                <c:pt idx="557">
                  <c:v>0.75769837841120646</c:v>
                </c:pt>
                <c:pt idx="558">
                  <c:v>0.75780223174528649</c:v>
                </c:pt>
                <c:pt idx="559">
                  <c:v>0.75780223174528649</c:v>
                </c:pt>
                <c:pt idx="560">
                  <c:v>0.75780223174528649</c:v>
                </c:pt>
                <c:pt idx="561">
                  <c:v>0.75780223174528649</c:v>
                </c:pt>
                <c:pt idx="562">
                  <c:v>0.75837342508272687</c:v>
                </c:pt>
                <c:pt idx="563">
                  <c:v>0.75837342508272687</c:v>
                </c:pt>
                <c:pt idx="564">
                  <c:v>0.75894461842016769</c:v>
                </c:pt>
                <c:pt idx="565">
                  <c:v>0.75894461842016769</c:v>
                </c:pt>
                <c:pt idx="566">
                  <c:v>0.75951581175760774</c:v>
                </c:pt>
                <c:pt idx="567">
                  <c:v>0.75951581175760774</c:v>
                </c:pt>
                <c:pt idx="568">
                  <c:v>0.76008700509504834</c:v>
                </c:pt>
                <c:pt idx="569">
                  <c:v>0.76008700509504834</c:v>
                </c:pt>
                <c:pt idx="570">
                  <c:v>0.76065819843248894</c:v>
                </c:pt>
                <c:pt idx="571">
                  <c:v>0.76065819843248894</c:v>
                </c:pt>
                <c:pt idx="572">
                  <c:v>0.76122939176992932</c:v>
                </c:pt>
                <c:pt idx="573">
                  <c:v>0.76122939176992932</c:v>
                </c:pt>
                <c:pt idx="574">
                  <c:v>0.7618005851073697</c:v>
                </c:pt>
                <c:pt idx="575">
                  <c:v>0.7618005851073697</c:v>
                </c:pt>
                <c:pt idx="576">
                  <c:v>0.76237177844481052</c:v>
                </c:pt>
                <c:pt idx="577">
                  <c:v>0.76237177844481052</c:v>
                </c:pt>
                <c:pt idx="578">
                  <c:v>0.76294297178225068</c:v>
                </c:pt>
                <c:pt idx="579">
                  <c:v>0.76294297178225068</c:v>
                </c:pt>
                <c:pt idx="580">
                  <c:v>0.76351416511969128</c:v>
                </c:pt>
                <c:pt idx="581">
                  <c:v>0.76351416511969128</c:v>
                </c:pt>
                <c:pt idx="582">
                  <c:v>0.76408535845713188</c:v>
                </c:pt>
                <c:pt idx="583">
                  <c:v>0.76408535845713188</c:v>
                </c:pt>
                <c:pt idx="584">
                  <c:v>0.76465655179457248</c:v>
                </c:pt>
                <c:pt idx="585">
                  <c:v>0.76465655179457248</c:v>
                </c:pt>
                <c:pt idx="586">
                  <c:v>0.76522774513201264</c:v>
                </c:pt>
                <c:pt idx="587">
                  <c:v>0.76522774513201264</c:v>
                </c:pt>
                <c:pt idx="588">
                  <c:v>0.76579893846945346</c:v>
                </c:pt>
                <c:pt idx="589">
                  <c:v>0.76579893846945346</c:v>
                </c:pt>
                <c:pt idx="590">
                  <c:v>0.76637013180689373</c:v>
                </c:pt>
                <c:pt idx="591">
                  <c:v>0.76637013180689373</c:v>
                </c:pt>
                <c:pt idx="592">
                  <c:v>0.76694132514433433</c:v>
                </c:pt>
                <c:pt idx="593">
                  <c:v>0.76694132514433433</c:v>
                </c:pt>
                <c:pt idx="594">
                  <c:v>0.76751251848177471</c:v>
                </c:pt>
                <c:pt idx="595">
                  <c:v>0.76751251848177471</c:v>
                </c:pt>
                <c:pt idx="596">
                  <c:v>0.7680837118192152</c:v>
                </c:pt>
                <c:pt idx="597">
                  <c:v>0.7680837118192152</c:v>
                </c:pt>
                <c:pt idx="598">
                  <c:v>0.76865490515665569</c:v>
                </c:pt>
                <c:pt idx="599">
                  <c:v>0.76865490515665569</c:v>
                </c:pt>
                <c:pt idx="600">
                  <c:v>0.7692260984940964</c:v>
                </c:pt>
                <c:pt idx="601">
                  <c:v>0.7692260984940964</c:v>
                </c:pt>
                <c:pt idx="602">
                  <c:v>0.76979729183153678</c:v>
                </c:pt>
                <c:pt idx="603">
                  <c:v>0.76979729183153678</c:v>
                </c:pt>
                <c:pt idx="604">
                  <c:v>0.77036848516897727</c:v>
                </c:pt>
                <c:pt idx="605">
                  <c:v>0.77036848516897727</c:v>
                </c:pt>
                <c:pt idx="606">
                  <c:v>0.77093967850641776</c:v>
                </c:pt>
                <c:pt idx="607">
                  <c:v>0.77093967850641776</c:v>
                </c:pt>
                <c:pt idx="608">
                  <c:v>0.77151087184385814</c:v>
                </c:pt>
                <c:pt idx="609">
                  <c:v>0.77151087184385814</c:v>
                </c:pt>
                <c:pt idx="610">
                  <c:v>0.77208206518129852</c:v>
                </c:pt>
                <c:pt idx="611">
                  <c:v>0.77208206518129852</c:v>
                </c:pt>
                <c:pt idx="612">
                  <c:v>0.77265325851873934</c:v>
                </c:pt>
                <c:pt idx="613">
                  <c:v>0.77265325851873934</c:v>
                </c:pt>
                <c:pt idx="614">
                  <c:v>0.77322445185617972</c:v>
                </c:pt>
                <c:pt idx="615">
                  <c:v>0.77322445185617972</c:v>
                </c:pt>
                <c:pt idx="616">
                  <c:v>0.77379564519362032</c:v>
                </c:pt>
                <c:pt idx="617">
                  <c:v>0.77379564519362032</c:v>
                </c:pt>
                <c:pt idx="618">
                  <c:v>0.7743668385310607</c:v>
                </c:pt>
                <c:pt idx="619">
                  <c:v>0.7743668385310607</c:v>
                </c:pt>
                <c:pt idx="620">
                  <c:v>0.7749380318685013</c:v>
                </c:pt>
                <c:pt idx="621">
                  <c:v>0.7749380318685013</c:v>
                </c:pt>
                <c:pt idx="622">
                  <c:v>0.77550922520594168</c:v>
                </c:pt>
                <c:pt idx="623">
                  <c:v>0.77550922520594168</c:v>
                </c:pt>
                <c:pt idx="624">
                  <c:v>0.77608041854338239</c:v>
                </c:pt>
                <c:pt idx="625">
                  <c:v>0.77608041854338239</c:v>
                </c:pt>
                <c:pt idx="626">
                  <c:v>0.77665161188082277</c:v>
                </c:pt>
                <c:pt idx="627">
                  <c:v>0.77665161188082277</c:v>
                </c:pt>
                <c:pt idx="628">
                  <c:v>0.77722280521826304</c:v>
                </c:pt>
                <c:pt idx="629">
                  <c:v>0.77722280521826304</c:v>
                </c:pt>
                <c:pt idx="630">
                  <c:v>0.77779399855570375</c:v>
                </c:pt>
                <c:pt idx="631">
                  <c:v>0.77779399855570375</c:v>
                </c:pt>
                <c:pt idx="632">
                  <c:v>0.77836519189314402</c:v>
                </c:pt>
                <c:pt idx="633">
                  <c:v>0.77836519189314402</c:v>
                </c:pt>
                <c:pt idx="634">
                  <c:v>0.77893638523058462</c:v>
                </c:pt>
                <c:pt idx="635">
                  <c:v>0.77893638523058462</c:v>
                </c:pt>
                <c:pt idx="636">
                  <c:v>0.77950757856802511</c:v>
                </c:pt>
                <c:pt idx="637">
                  <c:v>0.77950757856802511</c:v>
                </c:pt>
                <c:pt idx="638">
                  <c:v>0.78007877190546548</c:v>
                </c:pt>
                <c:pt idx="639">
                  <c:v>0.78007877190546548</c:v>
                </c:pt>
                <c:pt idx="640">
                  <c:v>0.78064996524290597</c:v>
                </c:pt>
                <c:pt idx="641">
                  <c:v>0.78064996524290597</c:v>
                </c:pt>
                <c:pt idx="642">
                  <c:v>0.78122115858034658</c:v>
                </c:pt>
                <c:pt idx="643">
                  <c:v>0.78122115858034658</c:v>
                </c:pt>
                <c:pt idx="644">
                  <c:v>0.78179235191778684</c:v>
                </c:pt>
                <c:pt idx="645">
                  <c:v>0.78179235191778684</c:v>
                </c:pt>
                <c:pt idx="646">
                  <c:v>0.78236354525522722</c:v>
                </c:pt>
                <c:pt idx="647">
                  <c:v>0.78236354525522722</c:v>
                </c:pt>
                <c:pt idx="648">
                  <c:v>0.78293473859266782</c:v>
                </c:pt>
                <c:pt idx="649">
                  <c:v>0.78293473859266782</c:v>
                </c:pt>
                <c:pt idx="650">
                  <c:v>0.78350593193010842</c:v>
                </c:pt>
                <c:pt idx="651">
                  <c:v>0.78350593193010842</c:v>
                </c:pt>
                <c:pt idx="652">
                  <c:v>0.7840771252675488</c:v>
                </c:pt>
                <c:pt idx="653">
                  <c:v>0.7840771252675488</c:v>
                </c:pt>
                <c:pt idx="654">
                  <c:v>0.78464831860498963</c:v>
                </c:pt>
                <c:pt idx="655">
                  <c:v>0.78464831860498963</c:v>
                </c:pt>
                <c:pt idx="656">
                  <c:v>0.78521951194242978</c:v>
                </c:pt>
                <c:pt idx="657">
                  <c:v>0.78521951194242978</c:v>
                </c:pt>
                <c:pt idx="658">
                  <c:v>0.7857907052798706</c:v>
                </c:pt>
                <c:pt idx="659">
                  <c:v>0.7857907052798706</c:v>
                </c:pt>
                <c:pt idx="660">
                  <c:v>0.78636189861731087</c:v>
                </c:pt>
                <c:pt idx="661">
                  <c:v>0.78636189861731087</c:v>
                </c:pt>
                <c:pt idx="662">
                  <c:v>0.78693309195475136</c:v>
                </c:pt>
                <c:pt idx="663">
                  <c:v>0.78693309195475136</c:v>
                </c:pt>
                <c:pt idx="664">
                  <c:v>0.78750428529219174</c:v>
                </c:pt>
                <c:pt idx="665">
                  <c:v>0.78750428529219174</c:v>
                </c:pt>
                <c:pt idx="666">
                  <c:v>0.78807547862963245</c:v>
                </c:pt>
                <c:pt idx="667">
                  <c:v>0.78807547862963245</c:v>
                </c:pt>
                <c:pt idx="668">
                  <c:v>0.78864667196707283</c:v>
                </c:pt>
                <c:pt idx="669">
                  <c:v>0.78864667196707283</c:v>
                </c:pt>
                <c:pt idx="670">
                  <c:v>0.78921786530451332</c:v>
                </c:pt>
                <c:pt idx="671">
                  <c:v>0.78921786530451332</c:v>
                </c:pt>
                <c:pt idx="672">
                  <c:v>0.78978905864195381</c:v>
                </c:pt>
                <c:pt idx="673">
                  <c:v>0.78978905864195381</c:v>
                </c:pt>
                <c:pt idx="674">
                  <c:v>0.7903602519793943</c:v>
                </c:pt>
                <c:pt idx="675">
                  <c:v>0.7903602519793943</c:v>
                </c:pt>
                <c:pt idx="676">
                  <c:v>0.79093144531683479</c:v>
                </c:pt>
                <c:pt idx="677">
                  <c:v>0.79093144531683479</c:v>
                </c:pt>
                <c:pt idx="678">
                  <c:v>0.79150263865427539</c:v>
                </c:pt>
                <c:pt idx="679">
                  <c:v>0.79150263865427539</c:v>
                </c:pt>
                <c:pt idx="680">
                  <c:v>0.79207383199171577</c:v>
                </c:pt>
                <c:pt idx="681">
                  <c:v>0.79207383199171577</c:v>
                </c:pt>
                <c:pt idx="682">
                  <c:v>0.79264502532915659</c:v>
                </c:pt>
                <c:pt idx="683">
                  <c:v>0.79264502532915659</c:v>
                </c:pt>
                <c:pt idx="684">
                  <c:v>0.79321621866659675</c:v>
                </c:pt>
                <c:pt idx="685">
                  <c:v>0.79321621866659675</c:v>
                </c:pt>
                <c:pt idx="686">
                  <c:v>0.79378741200403746</c:v>
                </c:pt>
                <c:pt idx="687">
                  <c:v>0.79378741200403746</c:v>
                </c:pt>
                <c:pt idx="688">
                  <c:v>0.79435860534147773</c:v>
                </c:pt>
                <c:pt idx="689">
                  <c:v>0.79435860534147773</c:v>
                </c:pt>
                <c:pt idx="690">
                  <c:v>0.79492979867891844</c:v>
                </c:pt>
                <c:pt idx="691">
                  <c:v>0.79492979867891844</c:v>
                </c:pt>
                <c:pt idx="692">
                  <c:v>0.7955009920163586</c:v>
                </c:pt>
                <c:pt idx="693">
                  <c:v>0.7955009920163586</c:v>
                </c:pt>
                <c:pt idx="694">
                  <c:v>0.79607218535379931</c:v>
                </c:pt>
                <c:pt idx="695">
                  <c:v>0.79607218535379931</c:v>
                </c:pt>
                <c:pt idx="696">
                  <c:v>0.79664337869123969</c:v>
                </c:pt>
                <c:pt idx="697">
                  <c:v>0.79664337869123969</c:v>
                </c:pt>
                <c:pt idx="698">
                  <c:v>0.79674723202531994</c:v>
                </c:pt>
                <c:pt idx="699">
                  <c:v>0.79674723202531994</c:v>
                </c:pt>
                <c:pt idx="700">
                  <c:v>0.79674723202531994</c:v>
                </c:pt>
                <c:pt idx="701">
                  <c:v>0.79674723202531994</c:v>
                </c:pt>
                <c:pt idx="702">
                  <c:v>0.79731842536276021</c:v>
                </c:pt>
                <c:pt idx="703">
                  <c:v>0.79731842536276021</c:v>
                </c:pt>
                <c:pt idx="704">
                  <c:v>0.79788961870020081</c:v>
                </c:pt>
                <c:pt idx="705">
                  <c:v>0.79788961870020081</c:v>
                </c:pt>
                <c:pt idx="706">
                  <c:v>0.7984608120376413</c:v>
                </c:pt>
                <c:pt idx="707">
                  <c:v>0.7984608120376413</c:v>
                </c:pt>
                <c:pt idx="708">
                  <c:v>0.79903200537508179</c:v>
                </c:pt>
                <c:pt idx="709">
                  <c:v>0.79903200537508179</c:v>
                </c:pt>
                <c:pt idx="710">
                  <c:v>0.79960319871252228</c:v>
                </c:pt>
                <c:pt idx="711">
                  <c:v>0.79960319871252228</c:v>
                </c:pt>
                <c:pt idx="712">
                  <c:v>0.80017439204996277</c:v>
                </c:pt>
                <c:pt idx="713">
                  <c:v>0.80017439204996277</c:v>
                </c:pt>
                <c:pt idx="714">
                  <c:v>0.80074558538740337</c:v>
                </c:pt>
                <c:pt idx="715">
                  <c:v>0.80074558538740337</c:v>
                </c:pt>
                <c:pt idx="716">
                  <c:v>0.80131677872484353</c:v>
                </c:pt>
                <c:pt idx="717">
                  <c:v>0.80131677872484353</c:v>
                </c:pt>
                <c:pt idx="718">
                  <c:v>0.80188797206228424</c:v>
                </c:pt>
                <c:pt idx="719">
                  <c:v>0.80188797206228424</c:v>
                </c:pt>
                <c:pt idx="720">
                  <c:v>0.80245916539972462</c:v>
                </c:pt>
                <c:pt idx="721">
                  <c:v>0.80245916539972462</c:v>
                </c:pt>
                <c:pt idx="722">
                  <c:v>0.80303035873716511</c:v>
                </c:pt>
                <c:pt idx="723">
                  <c:v>0.80303035873716511</c:v>
                </c:pt>
                <c:pt idx="724">
                  <c:v>0.80360155207460582</c:v>
                </c:pt>
                <c:pt idx="725">
                  <c:v>0.80360155207460582</c:v>
                </c:pt>
                <c:pt idx="726">
                  <c:v>0.80417274541204609</c:v>
                </c:pt>
                <c:pt idx="727">
                  <c:v>0.80417274541204609</c:v>
                </c:pt>
                <c:pt idx="728">
                  <c:v>0.8047439387494868</c:v>
                </c:pt>
                <c:pt idx="729">
                  <c:v>0.8047439387494868</c:v>
                </c:pt>
                <c:pt idx="730">
                  <c:v>0.80531513208692718</c:v>
                </c:pt>
                <c:pt idx="731">
                  <c:v>0.80531513208692718</c:v>
                </c:pt>
                <c:pt idx="732">
                  <c:v>0.80588632542436756</c:v>
                </c:pt>
                <c:pt idx="733">
                  <c:v>0.80588632542436756</c:v>
                </c:pt>
                <c:pt idx="734">
                  <c:v>0.80645751876180816</c:v>
                </c:pt>
                <c:pt idx="735">
                  <c:v>0.80645751876180816</c:v>
                </c:pt>
                <c:pt idx="736">
                  <c:v>0.80702871209924865</c:v>
                </c:pt>
                <c:pt idx="737">
                  <c:v>0.80702871209924865</c:v>
                </c:pt>
                <c:pt idx="738">
                  <c:v>0.80759990543668914</c:v>
                </c:pt>
                <c:pt idx="739">
                  <c:v>0.80759990543668914</c:v>
                </c:pt>
                <c:pt idx="740">
                  <c:v>0.80817109877412963</c:v>
                </c:pt>
                <c:pt idx="741">
                  <c:v>0.80817109877412963</c:v>
                </c:pt>
                <c:pt idx="742">
                  <c:v>0.80874229211157034</c:v>
                </c:pt>
                <c:pt idx="743">
                  <c:v>0.80874229211157034</c:v>
                </c:pt>
                <c:pt idx="744">
                  <c:v>0.80931348544901049</c:v>
                </c:pt>
                <c:pt idx="745">
                  <c:v>0.80931348544901049</c:v>
                </c:pt>
                <c:pt idx="746">
                  <c:v>0.8098846787864511</c:v>
                </c:pt>
                <c:pt idx="747">
                  <c:v>0.8098846787864511</c:v>
                </c:pt>
                <c:pt idx="748">
                  <c:v>0.81045587212389192</c:v>
                </c:pt>
                <c:pt idx="749">
                  <c:v>0.81045587212389192</c:v>
                </c:pt>
                <c:pt idx="750">
                  <c:v>0.81102706546133208</c:v>
                </c:pt>
                <c:pt idx="751">
                  <c:v>0.81102706546133208</c:v>
                </c:pt>
                <c:pt idx="752">
                  <c:v>0.81159825879877279</c:v>
                </c:pt>
                <c:pt idx="753">
                  <c:v>0.81159825879877279</c:v>
                </c:pt>
                <c:pt idx="754">
                  <c:v>0.81216945213621305</c:v>
                </c:pt>
                <c:pt idx="755">
                  <c:v>0.81216945213621305</c:v>
                </c:pt>
                <c:pt idx="756">
                  <c:v>0.81274064547365366</c:v>
                </c:pt>
                <c:pt idx="757">
                  <c:v>0.81274064547365366</c:v>
                </c:pt>
                <c:pt idx="758">
                  <c:v>0.81331183881109403</c:v>
                </c:pt>
                <c:pt idx="759">
                  <c:v>0.81331183881109403</c:v>
                </c:pt>
                <c:pt idx="760">
                  <c:v>0.81388303214853475</c:v>
                </c:pt>
                <c:pt idx="761">
                  <c:v>0.81388303214853475</c:v>
                </c:pt>
                <c:pt idx="762">
                  <c:v>0.81445422548597501</c:v>
                </c:pt>
                <c:pt idx="763">
                  <c:v>0.81445422548597501</c:v>
                </c:pt>
                <c:pt idx="764">
                  <c:v>0.81502541882341573</c:v>
                </c:pt>
                <c:pt idx="765">
                  <c:v>0.81502541882341573</c:v>
                </c:pt>
                <c:pt idx="766">
                  <c:v>0.8155966121608561</c:v>
                </c:pt>
                <c:pt idx="767">
                  <c:v>0.8155966121608561</c:v>
                </c:pt>
                <c:pt idx="768">
                  <c:v>0.81616780549829659</c:v>
                </c:pt>
                <c:pt idx="769">
                  <c:v>0.81616780549829659</c:v>
                </c:pt>
                <c:pt idx="770">
                  <c:v>0.81673899883573697</c:v>
                </c:pt>
                <c:pt idx="771">
                  <c:v>0.81673899883573697</c:v>
                </c:pt>
                <c:pt idx="772">
                  <c:v>0.81731019217317769</c:v>
                </c:pt>
                <c:pt idx="773">
                  <c:v>0.81731019217317769</c:v>
                </c:pt>
                <c:pt idx="774">
                  <c:v>0.81788138551061784</c:v>
                </c:pt>
                <c:pt idx="775">
                  <c:v>0.81788138551061784</c:v>
                </c:pt>
                <c:pt idx="776">
                  <c:v>0.81845257884805833</c:v>
                </c:pt>
                <c:pt idx="777">
                  <c:v>0.81845257884805833</c:v>
                </c:pt>
                <c:pt idx="778">
                  <c:v>0.81902377218549904</c:v>
                </c:pt>
                <c:pt idx="779">
                  <c:v>0.81902377218549904</c:v>
                </c:pt>
                <c:pt idx="780">
                  <c:v>0.81959496552293931</c:v>
                </c:pt>
                <c:pt idx="781">
                  <c:v>0.81959496552293931</c:v>
                </c:pt>
                <c:pt idx="782">
                  <c:v>0.8201661588603798</c:v>
                </c:pt>
                <c:pt idx="783">
                  <c:v>0.8201661588603798</c:v>
                </c:pt>
                <c:pt idx="784">
                  <c:v>0.82073735219782051</c:v>
                </c:pt>
                <c:pt idx="785">
                  <c:v>0.82073735219782051</c:v>
                </c:pt>
                <c:pt idx="786">
                  <c:v>0.82130854553526078</c:v>
                </c:pt>
                <c:pt idx="787">
                  <c:v>0.82130854553526078</c:v>
                </c:pt>
                <c:pt idx="788">
                  <c:v>0.82187973887270149</c:v>
                </c:pt>
                <c:pt idx="789">
                  <c:v>0.82187973887270149</c:v>
                </c:pt>
                <c:pt idx="790">
                  <c:v>0.82245093221014198</c:v>
                </c:pt>
                <c:pt idx="791">
                  <c:v>0.82245093221014198</c:v>
                </c:pt>
                <c:pt idx="792">
                  <c:v>0.82302212554758247</c:v>
                </c:pt>
                <c:pt idx="793">
                  <c:v>0.82302212554758247</c:v>
                </c:pt>
                <c:pt idx="794">
                  <c:v>0.82359331888502274</c:v>
                </c:pt>
                <c:pt idx="795">
                  <c:v>0.82359331888502274</c:v>
                </c:pt>
                <c:pt idx="796">
                  <c:v>0.82416451222246334</c:v>
                </c:pt>
                <c:pt idx="797">
                  <c:v>0.82416451222246334</c:v>
                </c:pt>
                <c:pt idx="798">
                  <c:v>0.82473570555990383</c:v>
                </c:pt>
                <c:pt idx="799">
                  <c:v>0.82473570555990383</c:v>
                </c:pt>
                <c:pt idx="800">
                  <c:v>0.82530689889734421</c:v>
                </c:pt>
                <c:pt idx="801">
                  <c:v>0.82530689889734421</c:v>
                </c:pt>
                <c:pt idx="802">
                  <c:v>0.82587809223478503</c:v>
                </c:pt>
                <c:pt idx="803">
                  <c:v>0.82587809223478503</c:v>
                </c:pt>
                <c:pt idx="804">
                  <c:v>0.8264492855722253</c:v>
                </c:pt>
                <c:pt idx="805">
                  <c:v>0.8264492855722253</c:v>
                </c:pt>
                <c:pt idx="806">
                  <c:v>0.82702047890966579</c:v>
                </c:pt>
                <c:pt idx="807">
                  <c:v>0.82702047890966579</c:v>
                </c:pt>
                <c:pt idx="808">
                  <c:v>0.8275916722471065</c:v>
                </c:pt>
                <c:pt idx="809">
                  <c:v>0.8275916722471065</c:v>
                </c:pt>
                <c:pt idx="810">
                  <c:v>0.82816286558454677</c:v>
                </c:pt>
                <c:pt idx="811">
                  <c:v>0.82816286558454677</c:v>
                </c:pt>
                <c:pt idx="812">
                  <c:v>0.82873405892198737</c:v>
                </c:pt>
                <c:pt idx="813">
                  <c:v>0.82873405892198737</c:v>
                </c:pt>
                <c:pt idx="814">
                  <c:v>0.82930525225942786</c:v>
                </c:pt>
                <c:pt idx="815">
                  <c:v>0.82930525225942786</c:v>
                </c:pt>
                <c:pt idx="816">
                  <c:v>0.82987644559686824</c:v>
                </c:pt>
                <c:pt idx="817">
                  <c:v>0.82987644559686824</c:v>
                </c:pt>
                <c:pt idx="818">
                  <c:v>0.83044763893430873</c:v>
                </c:pt>
                <c:pt idx="819">
                  <c:v>0.83044763893430873</c:v>
                </c:pt>
                <c:pt idx="820">
                  <c:v>0.83101883227174944</c:v>
                </c:pt>
                <c:pt idx="821">
                  <c:v>0.83101883227174944</c:v>
                </c:pt>
                <c:pt idx="822">
                  <c:v>0.83159002560918982</c:v>
                </c:pt>
                <c:pt idx="823">
                  <c:v>0.83159002560918982</c:v>
                </c:pt>
                <c:pt idx="824">
                  <c:v>0.83216121894663031</c:v>
                </c:pt>
                <c:pt idx="825">
                  <c:v>0.83216121894663031</c:v>
                </c:pt>
                <c:pt idx="826">
                  <c:v>0.83273241228407091</c:v>
                </c:pt>
                <c:pt idx="827">
                  <c:v>0.83273241228407091</c:v>
                </c:pt>
                <c:pt idx="828">
                  <c:v>0.8333036056215114</c:v>
                </c:pt>
                <c:pt idx="829">
                  <c:v>0.8333036056215114</c:v>
                </c:pt>
                <c:pt idx="830">
                  <c:v>0.83387479895895167</c:v>
                </c:pt>
                <c:pt idx="831">
                  <c:v>0.83387479895895167</c:v>
                </c:pt>
                <c:pt idx="832">
                  <c:v>0.83444599229639249</c:v>
                </c:pt>
                <c:pt idx="833">
                  <c:v>0.83444599229639249</c:v>
                </c:pt>
                <c:pt idx="834">
                  <c:v>0.83501718563383254</c:v>
                </c:pt>
                <c:pt idx="835">
                  <c:v>0.83501718563383254</c:v>
                </c:pt>
                <c:pt idx="836">
                  <c:v>0.83558837897127314</c:v>
                </c:pt>
                <c:pt idx="837">
                  <c:v>0.83558837897127314</c:v>
                </c:pt>
                <c:pt idx="838">
                  <c:v>0.83569223230535361</c:v>
                </c:pt>
                <c:pt idx="839">
                  <c:v>0.83569223230535361</c:v>
                </c:pt>
                <c:pt idx="840">
                  <c:v>0.83569223230535361</c:v>
                </c:pt>
                <c:pt idx="841">
                  <c:v>0.83569223230535361</c:v>
                </c:pt>
                <c:pt idx="842">
                  <c:v>0.83626342564279388</c:v>
                </c:pt>
                <c:pt idx="843">
                  <c:v>0.83626342564279388</c:v>
                </c:pt>
                <c:pt idx="844">
                  <c:v>0.83683461898023448</c:v>
                </c:pt>
                <c:pt idx="845">
                  <c:v>0.83683461898023448</c:v>
                </c:pt>
                <c:pt idx="846">
                  <c:v>0.83740581231767508</c:v>
                </c:pt>
                <c:pt idx="847">
                  <c:v>0.83740581231767508</c:v>
                </c:pt>
                <c:pt idx="848">
                  <c:v>0.83797700565511546</c:v>
                </c:pt>
                <c:pt idx="849">
                  <c:v>0.83797700565511546</c:v>
                </c:pt>
                <c:pt idx="850">
                  <c:v>0.83854819899255573</c:v>
                </c:pt>
                <c:pt idx="851">
                  <c:v>0.83854819899255573</c:v>
                </c:pt>
                <c:pt idx="852">
                  <c:v>0.83911939232999644</c:v>
                </c:pt>
                <c:pt idx="853">
                  <c:v>0.83911939232999644</c:v>
                </c:pt>
                <c:pt idx="854">
                  <c:v>0.83969058566743682</c:v>
                </c:pt>
                <c:pt idx="855">
                  <c:v>0.83969058566743682</c:v>
                </c:pt>
                <c:pt idx="856">
                  <c:v>0.84026177900487742</c:v>
                </c:pt>
                <c:pt idx="857">
                  <c:v>0.84026177900487742</c:v>
                </c:pt>
                <c:pt idx="858">
                  <c:v>0.8408329723423178</c:v>
                </c:pt>
                <c:pt idx="859">
                  <c:v>0.8408329723423178</c:v>
                </c:pt>
                <c:pt idx="860">
                  <c:v>0.84140416567975829</c:v>
                </c:pt>
                <c:pt idx="861">
                  <c:v>0.84140416567975829</c:v>
                </c:pt>
                <c:pt idx="862">
                  <c:v>0.84197535901719889</c:v>
                </c:pt>
                <c:pt idx="863">
                  <c:v>0.84197535901719889</c:v>
                </c:pt>
                <c:pt idx="864">
                  <c:v>0.84254655235463938</c:v>
                </c:pt>
                <c:pt idx="865">
                  <c:v>0.84254655235463938</c:v>
                </c:pt>
                <c:pt idx="866">
                  <c:v>0.84311774569207976</c:v>
                </c:pt>
                <c:pt idx="867">
                  <c:v>0.84311774569207976</c:v>
                </c:pt>
                <c:pt idx="868">
                  <c:v>0.84368893902952036</c:v>
                </c:pt>
                <c:pt idx="869">
                  <c:v>0.84368893902952036</c:v>
                </c:pt>
                <c:pt idx="870">
                  <c:v>0.84426013236696063</c:v>
                </c:pt>
                <c:pt idx="871">
                  <c:v>0.84426013236696063</c:v>
                </c:pt>
                <c:pt idx="872">
                  <c:v>0.84483132570440123</c:v>
                </c:pt>
                <c:pt idx="873">
                  <c:v>0.84483132570440123</c:v>
                </c:pt>
                <c:pt idx="874">
                  <c:v>0.8454025190418416</c:v>
                </c:pt>
                <c:pt idx="875">
                  <c:v>0.8454025190418416</c:v>
                </c:pt>
                <c:pt idx="876">
                  <c:v>0.84597371237928243</c:v>
                </c:pt>
                <c:pt idx="877">
                  <c:v>0.84597371237928243</c:v>
                </c:pt>
                <c:pt idx="878">
                  <c:v>0.84654490571672258</c:v>
                </c:pt>
                <c:pt idx="879">
                  <c:v>0.84654490571672258</c:v>
                </c:pt>
                <c:pt idx="880">
                  <c:v>0.84711609905416319</c:v>
                </c:pt>
                <c:pt idx="881">
                  <c:v>0.84711609905416319</c:v>
                </c:pt>
                <c:pt idx="882">
                  <c:v>0.84768729239160379</c:v>
                </c:pt>
                <c:pt idx="883">
                  <c:v>0.84768729239160379</c:v>
                </c:pt>
                <c:pt idx="884">
                  <c:v>0.84825848572904416</c:v>
                </c:pt>
                <c:pt idx="885">
                  <c:v>0.84825848572904416</c:v>
                </c:pt>
                <c:pt idx="886">
                  <c:v>0.84882967906648477</c:v>
                </c:pt>
                <c:pt idx="887">
                  <c:v>0.84882967906648477</c:v>
                </c:pt>
                <c:pt idx="888">
                  <c:v>0.84940087240392526</c:v>
                </c:pt>
                <c:pt idx="889">
                  <c:v>0.84940087240392526</c:v>
                </c:pt>
                <c:pt idx="890">
                  <c:v>0.84997206574136541</c:v>
                </c:pt>
                <c:pt idx="891">
                  <c:v>0.84997206574136541</c:v>
                </c:pt>
                <c:pt idx="892">
                  <c:v>0.85054325907880624</c:v>
                </c:pt>
                <c:pt idx="893">
                  <c:v>0.85054325907880624</c:v>
                </c:pt>
                <c:pt idx="894">
                  <c:v>0.85111445241624661</c:v>
                </c:pt>
                <c:pt idx="895">
                  <c:v>0.85111445241624661</c:v>
                </c:pt>
                <c:pt idx="896">
                  <c:v>0.85168564575368721</c:v>
                </c:pt>
                <c:pt idx="897">
                  <c:v>0.85168564575368721</c:v>
                </c:pt>
                <c:pt idx="898">
                  <c:v>0.8522568390911277</c:v>
                </c:pt>
                <c:pt idx="899">
                  <c:v>0.8522568390911277</c:v>
                </c:pt>
                <c:pt idx="900">
                  <c:v>0.85282803242856842</c:v>
                </c:pt>
                <c:pt idx="901">
                  <c:v>0.85282803242856842</c:v>
                </c:pt>
                <c:pt idx="902">
                  <c:v>0.85339922576600868</c:v>
                </c:pt>
                <c:pt idx="903">
                  <c:v>0.85339922576600868</c:v>
                </c:pt>
                <c:pt idx="904">
                  <c:v>0.85397041910344929</c:v>
                </c:pt>
                <c:pt idx="905">
                  <c:v>0.85397041910344929</c:v>
                </c:pt>
                <c:pt idx="906">
                  <c:v>0.85454161244088989</c:v>
                </c:pt>
                <c:pt idx="907">
                  <c:v>0.85454161244088989</c:v>
                </c:pt>
                <c:pt idx="908">
                  <c:v>0.85511280577832993</c:v>
                </c:pt>
                <c:pt idx="909">
                  <c:v>0.85511280577832993</c:v>
                </c:pt>
                <c:pt idx="910">
                  <c:v>0.85568399911577064</c:v>
                </c:pt>
                <c:pt idx="911">
                  <c:v>0.85568399911577064</c:v>
                </c:pt>
                <c:pt idx="912">
                  <c:v>0.85625519245321113</c:v>
                </c:pt>
                <c:pt idx="913">
                  <c:v>0.85625519245321113</c:v>
                </c:pt>
                <c:pt idx="914">
                  <c:v>0.8568263857906514</c:v>
                </c:pt>
                <c:pt idx="915">
                  <c:v>0.8568263857906514</c:v>
                </c:pt>
                <c:pt idx="916">
                  <c:v>0.85739757912809211</c:v>
                </c:pt>
                <c:pt idx="917">
                  <c:v>0.85739757912809211</c:v>
                </c:pt>
                <c:pt idx="918">
                  <c:v>0.85796877246553271</c:v>
                </c:pt>
                <c:pt idx="919">
                  <c:v>0.85796877246553271</c:v>
                </c:pt>
                <c:pt idx="920">
                  <c:v>0.85853996580297287</c:v>
                </c:pt>
                <c:pt idx="921">
                  <c:v>0.85853996580297287</c:v>
                </c:pt>
                <c:pt idx="922">
                  <c:v>0.85911115914041358</c:v>
                </c:pt>
                <c:pt idx="923">
                  <c:v>0.85911115914041358</c:v>
                </c:pt>
                <c:pt idx="924">
                  <c:v>0.85968235247785407</c:v>
                </c:pt>
                <c:pt idx="925">
                  <c:v>0.85968235247785407</c:v>
                </c:pt>
                <c:pt idx="926">
                  <c:v>0.86025354581529434</c:v>
                </c:pt>
                <c:pt idx="927">
                  <c:v>0.86025354581529434</c:v>
                </c:pt>
                <c:pt idx="928">
                  <c:v>0.86082473915273494</c:v>
                </c:pt>
                <c:pt idx="929">
                  <c:v>0.86082473915273494</c:v>
                </c:pt>
                <c:pt idx="930">
                  <c:v>0.86139593249017576</c:v>
                </c:pt>
                <c:pt idx="931">
                  <c:v>0.86139593249017576</c:v>
                </c:pt>
                <c:pt idx="932">
                  <c:v>0.8619671258276157</c:v>
                </c:pt>
                <c:pt idx="933">
                  <c:v>0.8619671258276157</c:v>
                </c:pt>
                <c:pt idx="934">
                  <c:v>0.86253831916505641</c:v>
                </c:pt>
                <c:pt idx="935">
                  <c:v>0.86253831916505641</c:v>
                </c:pt>
                <c:pt idx="936">
                  <c:v>0.86310951250249712</c:v>
                </c:pt>
                <c:pt idx="937">
                  <c:v>0.86310951250249712</c:v>
                </c:pt>
                <c:pt idx="938">
                  <c:v>0.86368070583993739</c:v>
                </c:pt>
                <c:pt idx="939">
                  <c:v>0.86368070583993739</c:v>
                </c:pt>
                <c:pt idx="940">
                  <c:v>0.86425189917737799</c:v>
                </c:pt>
                <c:pt idx="941">
                  <c:v>0.86425189917737799</c:v>
                </c:pt>
                <c:pt idx="942">
                  <c:v>0.8648230925148187</c:v>
                </c:pt>
                <c:pt idx="943">
                  <c:v>0.8648230925148187</c:v>
                </c:pt>
                <c:pt idx="944">
                  <c:v>0.86539428585225875</c:v>
                </c:pt>
                <c:pt idx="945">
                  <c:v>0.86539428585225875</c:v>
                </c:pt>
                <c:pt idx="946">
                  <c:v>0.86596547918969946</c:v>
                </c:pt>
                <c:pt idx="947">
                  <c:v>0.86596547918969946</c:v>
                </c:pt>
                <c:pt idx="948">
                  <c:v>0.86653667252713984</c:v>
                </c:pt>
                <c:pt idx="949">
                  <c:v>0.86653667252713984</c:v>
                </c:pt>
                <c:pt idx="950">
                  <c:v>0.86710786586458044</c:v>
                </c:pt>
                <c:pt idx="951">
                  <c:v>0.86710786586458044</c:v>
                </c:pt>
                <c:pt idx="952">
                  <c:v>0.86767905920202093</c:v>
                </c:pt>
                <c:pt idx="953">
                  <c:v>0.86767905920202093</c:v>
                </c:pt>
                <c:pt idx="954">
                  <c:v>0.86825025253946153</c:v>
                </c:pt>
                <c:pt idx="955">
                  <c:v>0.86825025253946153</c:v>
                </c:pt>
                <c:pt idx="956">
                  <c:v>0.8688214458769018</c:v>
                </c:pt>
                <c:pt idx="957">
                  <c:v>0.8688214458769018</c:v>
                </c:pt>
                <c:pt idx="958">
                  <c:v>0.8693926392143424</c:v>
                </c:pt>
                <c:pt idx="959">
                  <c:v>0.8693926392143424</c:v>
                </c:pt>
                <c:pt idx="960">
                  <c:v>0.86996383255178311</c:v>
                </c:pt>
                <c:pt idx="961">
                  <c:v>0.86996383255178311</c:v>
                </c:pt>
                <c:pt idx="962">
                  <c:v>0.87053502588922327</c:v>
                </c:pt>
                <c:pt idx="963">
                  <c:v>0.87053502588922327</c:v>
                </c:pt>
                <c:pt idx="964">
                  <c:v>0.87110621922666387</c:v>
                </c:pt>
                <c:pt idx="965">
                  <c:v>0.87110621922666387</c:v>
                </c:pt>
                <c:pt idx="966">
                  <c:v>0.87167741256410458</c:v>
                </c:pt>
                <c:pt idx="967">
                  <c:v>0.87167741256410458</c:v>
                </c:pt>
                <c:pt idx="968">
                  <c:v>0.87224860590154485</c:v>
                </c:pt>
                <c:pt idx="969">
                  <c:v>0.87224860590154485</c:v>
                </c:pt>
                <c:pt idx="970">
                  <c:v>0.87281979923898534</c:v>
                </c:pt>
                <c:pt idx="971">
                  <c:v>0.87281979923898534</c:v>
                </c:pt>
                <c:pt idx="972">
                  <c:v>0.87339099257642594</c:v>
                </c:pt>
                <c:pt idx="973">
                  <c:v>0.87339099257642594</c:v>
                </c:pt>
                <c:pt idx="974">
                  <c:v>0.8739621859138661</c:v>
                </c:pt>
                <c:pt idx="975">
                  <c:v>0.8739621859138661</c:v>
                </c:pt>
                <c:pt idx="976">
                  <c:v>0.8745333792513067</c:v>
                </c:pt>
                <c:pt idx="977">
                  <c:v>0.8745333792513067</c:v>
                </c:pt>
                <c:pt idx="978">
                  <c:v>0.87463723258538706</c:v>
                </c:pt>
                <c:pt idx="979">
                  <c:v>0.87463723258538706</c:v>
                </c:pt>
                <c:pt idx="980">
                  <c:v>0.87463723258538706</c:v>
                </c:pt>
                <c:pt idx="981">
                  <c:v>0.87463723258538706</c:v>
                </c:pt>
                <c:pt idx="982">
                  <c:v>0.87520842592282733</c:v>
                </c:pt>
                <c:pt idx="983">
                  <c:v>0.87520842592282733</c:v>
                </c:pt>
                <c:pt idx="984">
                  <c:v>0.87577961926026793</c:v>
                </c:pt>
                <c:pt idx="985">
                  <c:v>0.87577961926026793</c:v>
                </c:pt>
                <c:pt idx="986">
                  <c:v>0.87635081259770853</c:v>
                </c:pt>
                <c:pt idx="987">
                  <c:v>0.87635081259770853</c:v>
                </c:pt>
                <c:pt idx="988">
                  <c:v>0.8769220059351488</c:v>
                </c:pt>
                <c:pt idx="989">
                  <c:v>0.8769220059351488</c:v>
                </c:pt>
                <c:pt idx="990">
                  <c:v>0.8774931992725894</c:v>
                </c:pt>
                <c:pt idx="991">
                  <c:v>0.8774931992725894</c:v>
                </c:pt>
                <c:pt idx="992">
                  <c:v>0.87806439261002989</c:v>
                </c:pt>
                <c:pt idx="993">
                  <c:v>0.87806439261002989</c:v>
                </c:pt>
                <c:pt idx="994">
                  <c:v>0.87863558594747038</c:v>
                </c:pt>
                <c:pt idx="995">
                  <c:v>0.87863558594747038</c:v>
                </c:pt>
                <c:pt idx="996">
                  <c:v>0.87920677928491076</c:v>
                </c:pt>
                <c:pt idx="997">
                  <c:v>0.87920677928491076</c:v>
                </c:pt>
                <c:pt idx="998">
                  <c:v>0.87977797262235136</c:v>
                </c:pt>
                <c:pt idx="999">
                  <c:v>0.87977797262235136</c:v>
                </c:pt>
                <c:pt idx="1000">
                  <c:v>0.88034916595979162</c:v>
                </c:pt>
                <c:pt idx="1001">
                  <c:v>0.88034916595979162</c:v>
                </c:pt>
                <c:pt idx="1002">
                  <c:v>0.88092035929723211</c:v>
                </c:pt>
                <c:pt idx="1003">
                  <c:v>0.88092035929723211</c:v>
                </c:pt>
                <c:pt idx="1004">
                  <c:v>0.88149155263467283</c:v>
                </c:pt>
                <c:pt idx="1005">
                  <c:v>0.88149155263467283</c:v>
                </c:pt>
                <c:pt idx="1006">
                  <c:v>0.88206274597211298</c:v>
                </c:pt>
                <c:pt idx="1007">
                  <c:v>0.88206274597211298</c:v>
                </c:pt>
                <c:pt idx="1008">
                  <c:v>0.88263393930955369</c:v>
                </c:pt>
                <c:pt idx="1009">
                  <c:v>0.88263393930955369</c:v>
                </c:pt>
                <c:pt idx="1010">
                  <c:v>0.8832051326469943</c:v>
                </c:pt>
                <c:pt idx="1011">
                  <c:v>0.8832051326469943</c:v>
                </c:pt>
                <c:pt idx="1012">
                  <c:v>0.88377632598443456</c:v>
                </c:pt>
                <c:pt idx="1013">
                  <c:v>0.88377632598443456</c:v>
                </c:pt>
                <c:pt idx="1014">
                  <c:v>0.88434751932187528</c:v>
                </c:pt>
                <c:pt idx="1015">
                  <c:v>0.88434751932187528</c:v>
                </c:pt>
                <c:pt idx="1016">
                  <c:v>0.88491871265931565</c:v>
                </c:pt>
                <c:pt idx="1017">
                  <c:v>0.88491871265931565</c:v>
                </c:pt>
                <c:pt idx="1018">
                  <c:v>0.88548990599675592</c:v>
                </c:pt>
                <c:pt idx="1019">
                  <c:v>0.88548990599675592</c:v>
                </c:pt>
                <c:pt idx="1020">
                  <c:v>0.88606109933419663</c:v>
                </c:pt>
                <c:pt idx="1021">
                  <c:v>0.88606109933419663</c:v>
                </c:pt>
                <c:pt idx="1022">
                  <c:v>0.88663229267163712</c:v>
                </c:pt>
                <c:pt idx="1023">
                  <c:v>0.88663229267163712</c:v>
                </c:pt>
                <c:pt idx="1024">
                  <c:v>0.88720348600907761</c:v>
                </c:pt>
                <c:pt idx="1025">
                  <c:v>0.88720348600907761</c:v>
                </c:pt>
                <c:pt idx="1026">
                  <c:v>0.88777467934651821</c:v>
                </c:pt>
                <c:pt idx="1027">
                  <c:v>0.88777467934651821</c:v>
                </c:pt>
                <c:pt idx="1028">
                  <c:v>0.88834587268395881</c:v>
                </c:pt>
                <c:pt idx="1029">
                  <c:v>0.88834587268395881</c:v>
                </c:pt>
                <c:pt idx="1030">
                  <c:v>0.88891706602139908</c:v>
                </c:pt>
                <c:pt idx="1031">
                  <c:v>0.88891706602139908</c:v>
                </c:pt>
                <c:pt idx="1032">
                  <c:v>0.88948825935883968</c:v>
                </c:pt>
                <c:pt idx="1033">
                  <c:v>0.88948825935883968</c:v>
                </c:pt>
                <c:pt idx="1034">
                  <c:v>0.89005945269628028</c:v>
                </c:pt>
                <c:pt idx="1035">
                  <c:v>0.89005945269628028</c:v>
                </c:pt>
                <c:pt idx="1036">
                  <c:v>0.89063064603372066</c:v>
                </c:pt>
                <c:pt idx="1037">
                  <c:v>0.89063064603372066</c:v>
                </c:pt>
                <c:pt idx="1038">
                  <c:v>0.89120183937116104</c:v>
                </c:pt>
                <c:pt idx="1039">
                  <c:v>0.89120183937116104</c:v>
                </c:pt>
                <c:pt idx="1040">
                  <c:v>0.89177303270860164</c:v>
                </c:pt>
                <c:pt idx="1041">
                  <c:v>0.89177303270860164</c:v>
                </c:pt>
                <c:pt idx="1042">
                  <c:v>0.89234422604604202</c:v>
                </c:pt>
                <c:pt idx="1043">
                  <c:v>0.89234422604604202</c:v>
                </c:pt>
                <c:pt idx="1044">
                  <c:v>0.89291541938348273</c:v>
                </c:pt>
                <c:pt idx="1045">
                  <c:v>0.89291541938348273</c:v>
                </c:pt>
                <c:pt idx="1046">
                  <c:v>0.89348661272092289</c:v>
                </c:pt>
                <c:pt idx="1047">
                  <c:v>0.89348661272092289</c:v>
                </c:pt>
                <c:pt idx="1048">
                  <c:v>0.8940578060583636</c:v>
                </c:pt>
                <c:pt idx="1049">
                  <c:v>0.8940578060583636</c:v>
                </c:pt>
                <c:pt idx="1050">
                  <c:v>0.89462899939580409</c:v>
                </c:pt>
                <c:pt idx="1051">
                  <c:v>0.89462899939580409</c:v>
                </c:pt>
                <c:pt idx="1052">
                  <c:v>0.89520019273324447</c:v>
                </c:pt>
                <c:pt idx="1053">
                  <c:v>0.89520019273324447</c:v>
                </c:pt>
                <c:pt idx="1054">
                  <c:v>0.89577138607068507</c:v>
                </c:pt>
                <c:pt idx="1055">
                  <c:v>0.89577138607068507</c:v>
                </c:pt>
                <c:pt idx="1056">
                  <c:v>0.89634257940812545</c:v>
                </c:pt>
                <c:pt idx="1057">
                  <c:v>0.89634257940812545</c:v>
                </c:pt>
                <c:pt idx="1058">
                  <c:v>0.89691377274556583</c:v>
                </c:pt>
                <c:pt idx="1059">
                  <c:v>0.89691377274556583</c:v>
                </c:pt>
                <c:pt idx="1060">
                  <c:v>0.89748496608300643</c:v>
                </c:pt>
                <c:pt idx="1061">
                  <c:v>0.89748496608300643</c:v>
                </c:pt>
                <c:pt idx="1062">
                  <c:v>0.89805615942044681</c:v>
                </c:pt>
                <c:pt idx="1063">
                  <c:v>0.89805615942044681</c:v>
                </c:pt>
                <c:pt idx="1064">
                  <c:v>0.89862735275788752</c:v>
                </c:pt>
                <c:pt idx="1065">
                  <c:v>0.89862735275788752</c:v>
                </c:pt>
                <c:pt idx="1066">
                  <c:v>0.8991985460953279</c:v>
                </c:pt>
                <c:pt idx="1067">
                  <c:v>0.8991985460953279</c:v>
                </c:pt>
                <c:pt idx="1068">
                  <c:v>0.89976973943276839</c:v>
                </c:pt>
                <c:pt idx="1069">
                  <c:v>0.89976973943276839</c:v>
                </c:pt>
                <c:pt idx="1070">
                  <c:v>0.90034093277020888</c:v>
                </c:pt>
                <c:pt idx="1071">
                  <c:v>0.90034093277020888</c:v>
                </c:pt>
                <c:pt idx="1072">
                  <c:v>0.90091212610764926</c:v>
                </c:pt>
                <c:pt idx="1073">
                  <c:v>0.90091212610764926</c:v>
                </c:pt>
                <c:pt idx="1074">
                  <c:v>0.90148331944508986</c:v>
                </c:pt>
                <c:pt idx="1075">
                  <c:v>0.90148331944508986</c:v>
                </c:pt>
                <c:pt idx="1076">
                  <c:v>0.90205451278253035</c:v>
                </c:pt>
                <c:pt idx="1077">
                  <c:v>0.90205451278253035</c:v>
                </c:pt>
                <c:pt idx="1078">
                  <c:v>0.90262570611997095</c:v>
                </c:pt>
                <c:pt idx="1079">
                  <c:v>0.90262570611997095</c:v>
                </c:pt>
                <c:pt idx="1080">
                  <c:v>0.90319689945741133</c:v>
                </c:pt>
                <c:pt idx="1081">
                  <c:v>0.90319689945741133</c:v>
                </c:pt>
                <c:pt idx="1082">
                  <c:v>0.90376809279485182</c:v>
                </c:pt>
                <c:pt idx="1083">
                  <c:v>0.90376809279485182</c:v>
                </c:pt>
                <c:pt idx="1084">
                  <c:v>0.90433928613229231</c:v>
                </c:pt>
                <c:pt idx="1085">
                  <c:v>0.90433928613229231</c:v>
                </c:pt>
                <c:pt idx="1086">
                  <c:v>0.9049104794697328</c:v>
                </c:pt>
                <c:pt idx="1087">
                  <c:v>0.9049104794697328</c:v>
                </c:pt>
                <c:pt idx="1088">
                  <c:v>0.9054816728071734</c:v>
                </c:pt>
                <c:pt idx="1089">
                  <c:v>0.9054816728071734</c:v>
                </c:pt>
                <c:pt idx="1090">
                  <c:v>0.90605286614461378</c:v>
                </c:pt>
                <c:pt idx="1091">
                  <c:v>0.90605286614461378</c:v>
                </c:pt>
                <c:pt idx="1092">
                  <c:v>0.90662405948205438</c:v>
                </c:pt>
                <c:pt idx="1093">
                  <c:v>0.90662405948205438</c:v>
                </c:pt>
                <c:pt idx="1094">
                  <c:v>0.90719525281949498</c:v>
                </c:pt>
                <c:pt idx="1095">
                  <c:v>0.90719525281949498</c:v>
                </c:pt>
                <c:pt idx="1096">
                  <c:v>0.90776644615693514</c:v>
                </c:pt>
                <c:pt idx="1097">
                  <c:v>0.90776644615693514</c:v>
                </c:pt>
                <c:pt idx="1098">
                  <c:v>0.90833763949437574</c:v>
                </c:pt>
                <c:pt idx="1099">
                  <c:v>0.90833763949437574</c:v>
                </c:pt>
                <c:pt idx="1100">
                  <c:v>0.90890883283181634</c:v>
                </c:pt>
                <c:pt idx="1101">
                  <c:v>0.90890883283181634</c:v>
                </c:pt>
                <c:pt idx="1102">
                  <c:v>0.90948002616925672</c:v>
                </c:pt>
                <c:pt idx="1103">
                  <c:v>0.90948002616925672</c:v>
                </c:pt>
                <c:pt idx="1104">
                  <c:v>0.91005121950669732</c:v>
                </c:pt>
                <c:pt idx="1105">
                  <c:v>0.91005121950669732</c:v>
                </c:pt>
                <c:pt idx="1106">
                  <c:v>0.91062241284413792</c:v>
                </c:pt>
                <c:pt idx="1107">
                  <c:v>0.91062241284413792</c:v>
                </c:pt>
                <c:pt idx="1108">
                  <c:v>0.91119360618157841</c:v>
                </c:pt>
                <c:pt idx="1109">
                  <c:v>0.91119360618157841</c:v>
                </c:pt>
                <c:pt idx="1110">
                  <c:v>0.91176479951901879</c:v>
                </c:pt>
                <c:pt idx="1111">
                  <c:v>0.91176479951901879</c:v>
                </c:pt>
                <c:pt idx="1112">
                  <c:v>0.91233599285645917</c:v>
                </c:pt>
                <c:pt idx="1113">
                  <c:v>0.91233599285645917</c:v>
                </c:pt>
                <c:pt idx="1114">
                  <c:v>0.91290718619389988</c:v>
                </c:pt>
                <c:pt idx="1115">
                  <c:v>0.91290718619389988</c:v>
                </c:pt>
                <c:pt idx="1116">
                  <c:v>0.91347837953134003</c:v>
                </c:pt>
                <c:pt idx="1117">
                  <c:v>0.91347837953134003</c:v>
                </c:pt>
                <c:pt idx="1118">
                  <c:v>0.91358223286542029</c:v>
                </c:pt>
                <c:pt idx="1119">
                  <c:v>0.91358223286542029</c:v>
                </c:pt>
                <c:pt idx="1120">
                  <c:v>0.91358223286542029</c:v>
                </c:pt>
                <c:pt idx="1121">
                  <c:v>0.91358223286542029</c:v>
                </c:pt>
                <c:pt idx="1122">
                  <c:v>0.91415342620286077</c:v>
                </c:pt>
                <c:pt idx="1123">
                  <c:v>0.91415342620286077</c:v>
                </c:pt>
                <c:pt idx="1124">
                  <c:v>0.91472461954030149</c:v>
                </c:pt>
                <c:pt idx="1125">
                  <c:v>0.91472461954030149</c:v>
                </c:pt>
                <c:pt idx="1126">
                  <c:v>0.91529581287774175</c:v>
                </c:pt>
                <c:pt idx="1127">
                  <c:v>0.91529581287774175</c:v>
                </c:pt>
                <c:pt idx="1128">
                  <c:v>0.91586700621518236</c:v>
                </c:pt>
                <c:pt idx="1129">
                  <c:v>0.91586700621518236</c:v>
                </c:pt>
                <c:pt idx="1130">
                  <c:v>0.91643819955262251</c:v>
                </c:pt>
                <c:pt idx="1131">
                  <c:v>0.91643819955262251</c:v>
                </c:pt>
                <c:pt idx="1132">
                  <c:v>0.91700939289006322</c:v>
                </c:pt>
                <c:pt idx="1133">
                  <c:v>0.91700939289006322</c:v>
                </c:pt>
                <c:pt idx="1134">
                  <c:v>0.9175805862275036</c:v>
                </c:pt>
                <c:pt idx="1135">
                  <c:v>0.9175805862275036</c:v>
                </c:pt>
                <c:pt idx="1136">
                  <c:v>0.9181517795649442</c:v>
                </c:pt>
                <c:pt idx="1137">
                  <c:v>0.9181517795649442</c:v>
                </c:pt>
                <c:pt idx="1138">
                  <c:v>0.91872297290238469</c:v>
                </c:pt>
                <c:pt idx="1139">
                  <c:v>0.91872297290238469</c:v>
                </c:pt>
                <c:pt idx="1140">
                  <c:v>0.91929416623982529</c:v>
                </c:pt>
                <c:pt idx="1141">
                  <c:v>0.91929416623982529</c:v>
                </c:pt>
                <c:pt idx="1142">
                  <c:v>0.91986535957726556</c:v>
                </c:pt>
                <c:pt idx="1143">
                  <c:v>0.91986535957726556</c:v>
                </c:pt>
                <c:pt idx="1144">
                  <c:v>0.92043655291470616</c:v>
                </c:pt>
                <c:pt idx="1145">
                  <c:v>0.92043655291470616</c:v>
                </c:pt>
                <c:pt idx="1146">
                  <c:v>0.92100774625214654</c:v>
                </c:pt>
                <c:pt idx="1147">
                  <c:v>0.92100774625214654</c:v>
                </c:pt>
                <c:pt idx="1148">
                  <c:v>0.92157893958958725</c:v>
                </c:pt>
                <c:pt idx="1149">
                  <c:v>0.92157893958958725</c:v>
                </c:pt>
                <c:pt idx="1150">
                  <c:v>0.92215013292702752</c:v>
                </c:pt>
                <c:pt idx="1151">
                  <c:v>0.92215013292702752</c:v>
                </c:pt>
                <c:pt idx="1152">
                  <c:v>0.92272132626446823</c:v>
                </c:pt>
                <c:pt idx="1153">
                  <c:v>0.92272132626446823</c:v>
                </c:pt>
                <c:pt idx="1154">
                  <c:v>0.9232925196019085</c:v>
                </c:pt>
                <c:pt idx="1155">
                  <c:v>0.9232925196019085</c:v>
                </c:pt>
                <c:pt idx="1156">
                  <c:v>0.9238637129393491</c:v>
                </c:pt>
                <c:pt idx="1157">
                  <c:v>0.9238637129393491</c:v>
                </c:pt>
                <c:pt idx="1158">
                  <c:v>0.9244349062767897</c:v>
                </c:pt>
                <c:pt idx="1159">
                  <c:v>0.9244349062767897</c:v>
                </c:pt>
                <c:pt idx="1160">
                  <c:v>0.92500609961423008</c:v>
                </c:pt>
                <c:pt idx="1161">
                  <c:v>0.92500609961423008</c:v>
                </c:pt>
                <c:pt idx="1162">
                  <c:v>0.92557729295167068</c:v>
                </c:pt>
                <c:pt idx="1163">
                  <c:v>0.92557729295167068</c:v>
                </c:pt>
                <c:pt idx="1164">
                  <c:v>0.92614848628911128</c:v>
                </c:pt>
                <c:pt idx="1165">
                  <c:v>0.92614848628911128</c:v>
                </c:pt>
                <c:pt idx="1166">
                  <c:v>0.92671967962655166</c:v>
                </c:pt>
                <c:pt idx="1167">
                  <c:v>0.92671967962655166</c:v>
                </c:pt>
                <c:pt idx="1168">
                  <c:v>0.92729087296399215</c:v>
                </c:pt>
                <c:pt idx="1169">
                  <c:v>0.92729087296399215</c:v>
                </c:pt>
                <c:pt idx="1170">
                  <c:v>0.92786206630143253</c:v>
                </c:pt>
                <c:pt idx="1171">
                  <c:v>0.92786206630143253</c:v>
                </c:pt>
                <c:pt idx="1172">
                  <c:v>0.92843325963887313</c:v>
                </c:pt>
                <c:pt idx="1173">
                  <c:v>0.92843325963887313</c:v>
                </c:pt>
                <c:pt idx="1174">
                  <c:v>0.92900445297631362</c:v>
                </c:pt>
                <c:pt idx="1175">
                  <c:v>0.92900445297631362</c:v>
                </c:pt>
                <c:pt idx="1176">
                  <c:v>0.92957564631375411</c:v>
                </c:pt>
                <c:pt idx="1177">
                  <c:v>0.92957564631375411</c:v>
                </c:pt>
                <c:pt idx="1178">
                  <c:v>0.93014683965119471</c:v>
                </c:pt>
                <c:pt idx="1179">
                  <c:v>0.93014683965119471</c:v>
                </c:pt>
                <c:pt idx="1180">
                  <c:v>0.93071803298863509</c:v>
                </c:pt>
                <c:pt idx="1181">
                  <c:v>0.93071803298863509</c:v>
                </c:pt>
                <c:pt idx="1182">
                  <c:v>0.93128922632607569</c:v>
                </c:pt>
                <c:pt idx="1183">
                  <c:v>0.93128922632607569</c:v>
                </c:pt>
                <c:pt idx="1184">
                  <c:v>0.93186041966351618</c:v>
                </c:pt>
                <c:pt idx="1185">
                  <c:v>0.93186041966351618</c:v>
                </c:pt>
                <c:pt idx="1186">
                  <c:v>0.93243161300095645</c:v>
                </c:pt>
                <c:pt idx="1187">
                  <c:v>0.93243161300095645</c:v>
                </c:pt>
                <c:pt idx="1188">
                  <c:v>0.93300280633839705</c:v>
                </c:pt>
                <c:pt idx="1189">
                  <c:v>0.93300280633839705</c:v>
                </c:pt>
                <c:pt idx="1190">
                  <c:v>0.93357399967583743</c:v>
                </c:pt>
                <c:pt idx="1191">
                  <c:v>0.93357399967583743</c:v>
                </c:pt>
                <c:pt idx="1192">
                  <c:v>0.93414519301327803</c:v>
                </c:pt>
                <c:pt idx="1193">
                  <c:v>0.93414519301327803</c:v>
                </c:pt>
                <c:pt idx="1194">
                  <c:v>0.93471638635071841</c:v>
                </c:pt>
                <c:pt idx="1195">
                  <c:v>0.93471638635071841</c:v>
                </c:pt>
                <c:pt idx="1196">
                  <c:v>0.9352875796881589</c:v>
                </c:pt>
                <c:pt idx="1197">
                  <c:v>0.9352875796881589</c:v>
                </c:pt>
                <c:pt idx="1198">
                  <c:v>0.93585877302559961</c:v>
                </c:pt>
                <c:pt idx="1199">
                  <c:v>0.93585877302559961</c:v>
                </c:pt>
                <c:pt idx="1200">
                  <c:v>0.93642996636303999</c:v>
                </c:pt>
                <c:pt idx="1201">
                  <c:v>0.93642996636303999</c:v>
                </c:pt>
                <c:pt idx="1202">
                  <c:v>0.93700115970048048</c:v>
                </c:pt>
                <c:pt idx="1203">
                  <c:v>0.93700115970048048</c:v>
                </c:pt>
                <c:pt idx="1204">
                  <c:v>0.93757235303792075</c:v>
                </c:pt>
                <c:pt idx="1205">
                  <c:v>0.93757235303792075</c:v>
                </c:pt>
                <c:pt idx="1206">
                  <c:v>0.93814354637536135</c:v>
                </c:pt>
                <c:pt idx="1207">
                  <c:v>0.93814354637536135</c:v>
                </c:pt>
                <c:pt idx="1208">
                  <c:v>0.93871473971280173</c:v>
                </c:pt>
                <c:pt idx="1209">
                  <c:v>0.93871473971280173</c:v>
                </c:pt>
                <c:pt idx="1210">
                  <c:v>0.93928593305024233</c:v>
                </c:pt>
                <c:pt idx="1211">
                  <c:v>0.93928593305024233</c:v>
                </c:pt>
                <c:pt idx="1212">
                  <c:v>0.93985712638768282</c:v>
                </c:pt>
                <c:pt idx="1213">
                  <c:v>0.93985712638768282</c:v>
                </c:pt>
                <c:pt idx="1214">
                  <c:v>0.94042831972512331</c:v>
                </c:pt>
                <c:pt idx="1215">
                  <c:v>0.94042831972512331</c:v>
                </c:pt>
                <c:pt idx="1216">
                  <c:v>0.94099951306256391</c:v>
                </c:pt>
                <c:pt idx="1217">
                  <c:v>0.94099951306256391</c:v>
                </c:pt>
                <c:pt idx="1218">
                  <c:v>0.9415707064000044</c:v>
                </c:pt>
                <c:pt idx="1219">
                  <c:v>0.9415707064000044</c:v>
                </c:pt>
                <c:pt idx="1220">
                  <c:v>0.94214189973744478</c:v>
                </c:pt>
                <c:pt idx="1221">
                  <c:v>0.94214189973744478</c:v>
                </c:pt>
                <c:pt idx="1222">
                  <c:v>0.94271309307488549</c:v>
                </c:pt>
                <c:pt idx="1223">
                  <c:v>0.94271309307488549</c:v>
                </c:pt>
                <c:pt idx="1224">
                  <c:v>0.94328428641232576</c:v>
                </c:pt>
                <c:pt idx="1225">
                  <c:v>0.94328428641232576</c:v>
                </c:pt>
                <c:pt idx="1226">
                  <c:v>0.94385547974976625</c:v>
                </c:pt>
                <c:pt idx="1227">
                  <c:v>0.94385547974976625</c:v>
                </c:pt>
                <c:pt idx="1228">
                  <c:v>0.94442667308720663</c:v>
                </c:pt>
                <c:pt idx="1229">
                  <c:v>0.94442667308720663</c:v>
                </c:pt>
                <c:pt idx="1230">
                  <c:v>0.94499786642464734</c:v>
                </c:pt>
                <c:pt idx="1231">
                  <c:v>0.94499786642464734</c:v>
                </c:pt>
                <c:pt idx="1232">
                  <c:v>0.9455690597620876</c:v>
                </c:pt>
                <c:pt idx="1233">
                  <c:v>0.9455690597620876</c:v>
                </c:pt>
                <c:pt idx="1234">
                  <c:v>0.94614025309952843</c:v>
                </c:pt>
                <c:pt idx="1235">
                  <c:v>0.94614025309952843</c:v>
                </c:pt>
                <c:pt idx="1236">
                  <c:v>0.9467114464369687</c:v>
                </c:pt>
                <c:pt idx="1237">
                  <c:v>0.9467114464369687</c:v>
                </c:pt>
                <c:pt idx="1238">
                  <c:v>0.94728263977440919</c:v>
                </c:pt>
                <c:pt idx="1239">
                  <c:v>0.94728263977440919</c:v>
                </c:pt>
                <c:pt idx="1240">
                  <c:v>0.9478538331118499</c:v>
                </c:pt>
                <c:pt idx="1241">
                  <c:v>0.9478538331118499</c:v>
                </c:pt>
                <c:pt idx="1242">
                  <c:v>0.94842502644929039</c:v>
                </c:pt>
                <c:pt idx="1243">
                  <c:v>0.94842502644929039</c:v>
                </c:pt>
                <c:pt idx="1244">
                  <c:v>0.94899621978673077</c:v>
                </c:pt>
                <c:pt idx="1245">
                  <c:v>0.94899621978673077</c:v>
                </c:pt>
                <c:pt idx="1246">
                  <c:v>0.94956741312417126</c:v>
                </c:pt>
                <c:pt idx="1247">
                  <c:v>0.94956741312417126</c:v>
                </c:pt>
                <c:pt idx="1248">
                  <c:v>0.95013860646161175</c:v>
                </c:pt>
                <c:pt idx="1249">
                  <c:v>0.95013860646161175</c:v>
                </c:pt>
                <c:pt idx="1250">
                  <c:v>0.95070979979905212</c:v>
                </c:pt>
                <c:pt idx="1251">
                  <c:v>0.95070979979905212</c:v>
                </c:pt>
                <c:pt idx="1252">
                  <c:v>0.95128099313649273</c:v>
                </c:pt>
                <c:pt idx="1253">
                  <c:v>0.95128099313649273</c:v>
                </c:pt>
                <c:pt idx="1254">
                  <c:v>0.9518521864739331</c:v>
                </c:pt>
                <c:pt idx="1255">
                  <c:v>0.9518521864739331</c:v>
                </c:pt>
                <c:pt idx="1256">
                  <c:v>0.95242337981137359</c:v>
                </c:pt>
                <c:pt idx="1257">
                  <c:v>0.95242337981137359</c:v>
                </c:pt>
                <c:pt idx="1258">
                  <c:v>0.95252723314545373</c:v>
                </c:pt>
                <c:pt idx="1259">
                  <c:v>0.95252723314545373</c:v>
                </c:pt>
                <c:pt idx="1260">
                  <c:v>0.95252723314545373</c:v>
                </c:pt>
                <c:pt idx="1261">
                  <c:v>0.95252723314545373</c:v>
                </c:pt>
                <c:pt idx="1262">
                  <c:v>0.95309842648289445</c:v>
                </c:pt>
                <c:pt idx="1263">
                  <c:v>0.95309842648289445</c:v>
                </c:pt>
                <c:pt idx="1264">
                  <c:v>0.95366961982033471</c:v>
                </c:pt>
                <c:pt idx="1265">
                  <c:v>0.95366961982033471</c:v>
                </c:pt>
                <c:pt idx="1266">
                  <c:v>0.95424081315777542</c:v>
                </c:pt>
                <c:pt idx="1267">
                  <c:v>0.95424081315777542</c:v>
                </c:pt>
                <c:pt idx="1268">
                  <c:v>0.95481200649521569</c:v>
                </c:pt>
                <c:pt idx="1269">
                  <c:v>0.95481200649521569</c:v>
                </c:pt>
                <c:pt idx="1270">
                  <c:v>0.95538319983265596</c:v>
                </c:pt>
                <c:pt idx="1271">
                  <c:v>0.95538319983265596</c:v>
                </c:pt>
                <c:pt idx="1272">
                  <c:v>0.95595439317009678</c:v>
                </c:pt>
                <c:pt idx="1273">
                  <c:v>0.95595439317009678</c:v>
                </c:pt>
                <c:pt idx="1274">
                  <c:v>0.95652558650753727</c:v>
                </c:pt>
                <c:pt idx="1275">
                  <c:v>0.95652558650753727</c:v>
                </c:pt>
                <c:pt idx="1276">
                  <c:v>0.95709677984497754</c:v>
                </c:pt>
                <c:pt idx="1277">
                  <c:v>0.95709677984497754</c:v>
                </c:pt>
                <c:pt idx="1278">
                  <c:v>0.95766797318241814</c:v>
                </c:pt>
                <c:pt idx="1279">
                  <c:v>0.95766797318241814</c:v>
                </c:pt>
                <c:pt idx="1280">
                  <c:v>0.95823916651985863</c:v>
                </c:pt>
                <c:pt idx="1281">
                  <c:v>0.95823916651985863</c:v>
                </c:pt>
                <c:pt idx="1282">
                  <c:v>0.95881035985729901</c:v>
                </c:pt>
                <c:pt idx="1283">
                  <c:v>0.95881035985729901</c:v>
                </c:pt>
                <c:pt idx="1284">
                  <c:v>0.95938155319473961</c:v>
                </c:pt>
                <c:pt idx="1285">
                  <c:v>0.95938155319473961</c:v>
                </c:pt>
                <c:pt idx="1286">
                  <c:v>0.95995274653218021</c:v>
                </c:pt>
                <c:pt idx="1287">
                  <c:v>0.95995274653218021</c:v>
                </c:pt>
                <c:pt idx="1288">
                  <c:v>0.96052393986962059</c:v>
                </c:pt>
                <c:pt idx="1289">
                  <c:v>0.96052393986962059</c:v>
                </c:pt>
                <c:pt idx="1290">
                  <c:v>0.96109513320706119</c:v>
                </c:pt>
                <c:pt idx="1291">
                  <c:v>0.96109513320706119</c:v>
                </c:pt>
                <c:pt idx="1292">
                  <c:v>0.96166632654450179</c:v>
                </c:pt>
                <c:pt idx="1293">
                  <c:v>0.96166632654450179</c:v>
                </c:pt>
                <c:pt idx="1294">
                  <c:v>0.96223751988194195</c:v>
                </c:pt>
                <c:pt idx="1295">
                  <c:v>0.96223751988194195</c:v>
                </c:pt>
                <c:pt idx="1296">
                  <c:v>0.96280871321938277</c:v>
                </c:pt>
                <c:pt idx="1297">
                  <c:v>0.96280871321938277</c:v>
                </c:pt>
                <c:pt idx="1298">
                  <c:v>0.96337990655682315</c:v>
                </c:pt>
                <c:pt idx="1299">
                  <c:v>0.96337990655682315</c:v>
                </c:pt>
                <c:pt idx="1300">
                  <c:v>0.96395109989426353</c:v>
                </c:pt>
                <c:pt idx="1301">
                  <c:v>0.96395109989426353</c:v>
                </c:pt>
                <c:pt idx="1302">
                  <c:v>0.96452229323170402</c:v>
                </c:pt>
                <c:pt idx="1303">
                  <c:v>0.96452229323170402</c:v>
                </c:pt>
                <c:pt idx="1304">
                  <c:v>0.96509348656914473</c:v>
                </c:pt>
                <c:pt idx="1305">
                  <c:v>0.96509348656914473</c:v>
                </c:pt>
                <c:pt idx="1306">
                  <c:v>0.96566467990658511</c:v>
                </c:pt>
                <c:pt idx="1307">
                  <c:v>0.96566467990658511</c:v>
                </c:pt>
                <c:pt idx="1308">
                  <c:v>0.96623587324402571</c:v>
                </c:pt>
                <c:pt idx="1309">
                  <c:v>0.96623587324402571</c:v>
                </c:pt>
                <c:pt idx="1310">
                  <c:v>0.96680706658146609</c:v>
                </c:pt>
                <c:pt idx="1311">
                  <c:v>0.96680706658146609</c:v>
                </c:pt>
                <c:pt idx="1312">
                  <c:v>0.96737825991890658</c:v>
                </c:pt>
                <c:pt idx="1313">
                  <c:v>0.96737825991890658</c:v>
                </c:pt>
                <c:pt idx="1314">
                  <c:v>0.96794945325634718</c:v>
                </c:pt>
                <c:pt idx="1315">
                  <c:v>0.96794945325634718</c:v>
                </c:pt>
                <c:pt idx="1316">
                  <c:v>0.96852064659378767</c:v>
                </c:pt>
                <c:pt idx="1317">
                  <c:v>0.96852064659378767</c:v>
                </c:pt>
                <c:pt idx="1318">
                  <c:v>0.96909183993122794</c:v>
                </c:pt>
                <c:pt idx="1319">
                  <c:v>0.96909183993122794</c:v>
                </c:pt>
                <c:pt idx="1320">
                  <c:v>0.96966303326866854</c:v>
                </c:pt>
                <c:pt idx="1321">
                  <c:v>0.96966303326866854</c:v>
                </c:pt>
                <c:pt idx="1322">
                  <c:v>0.97023422660610903</c:v>
                </c:pt>
                <c:pt idx="1323">
                  <c:v>0.97023422660610903</c:v>
                </c:pt>
                <c:pt idx="1324">
                  <c:v>0.97080541994354963</c:v>
                </c:pt>
                <c:pt idx="1325">
                  <c:v>0.97080541994354963</c:v>
                </c:pt>
                <c:pt idx="1326">
                  <c:v>0.97137661328099001</c:v>
                </c:pt>
                <c:pt idx="1327">
                  <c:v>0.97137661328099001</c:v>
                </c:pt>
                <c:pt idx="1328">
                  <c:v>0.97194780661843072</c:v>
                </c:pt>
                <c:pt idx="1329">
                  <c:v>0.97194780661843072</c:v>
                </c:pt>
                <c:pt idx="1330">
                  <c:v>0.97251899995587088</c:v>
                </c:pt>
                <c:pt idx="1331">
                  <c:v>0.97251899995587088</c:v>
                </c:pt>
                <c:pt idx="1332">
                  <c:v>0.97309019329331159</c:v>
                </c:pt>
                <c:pt idx="1333">
                  <c:v>0.97309019329331159</c:v>
                </c:pt>
                <c:pt idx="1334">
                  <c:v>0.97366138663075197</c:v>
                </c:pt>
                <c:pt idx="1335">
                  <c:v>0.97366138663075197</c:v>
                </c:pt>
                <c:pt idx="1336">
                  <c:v>0.97423257996819235</c:v>
                </c:pt>
                <c:pt idx="1337">
                  <c:v>0.97423257996819235</c:v>
                </c:pt>
                <c:pt idx="1338">
                  <c:v>0.97480377330563284</c:v>
                </c:pt>
                <c:pt idx="1339">
                  <c:v>0.97480377330563284</c:v>
                </c:pt>
                <c:pt idx="1340">
                  <c:v>0.97537496664307355</c:v>
                </c:pt>
                <c:pt idx="1341">
                  <c:v>0.97537496664307355</c:v>
                </c:pt>
                <c:pt idx="1342">
                  <c:v>0.97594615998051382</c:v>
                </c:pt>
                <c:pt idx="1343">
                  <c:v>0.97594615998051382</c:v>
                </c:pt>
                <c:pt idx="1344">
                  <c:v>0.9765173533179542</c:v>
                </c:pt>
                <c:pt idx="1345">
                  <c:v>0.9765173533179542</c:v>
                </c:pt>
                <c:pt idx="1346">
                  <c:v>0.97708854665539491</c:v>
                </c:pt>
                <c:pt idx="1347">
                  <c:v>0.97708854665539491</c:v>
                </c:pt>
                <c:pt idx="1348">
                  <c:v>0.9776597399928354</c:v>
                </c:pt>
                <c:pt idx="1349">
                  <c:v>0.9776597399928354</c:v>
                </c:pt>
                <c:pt idx="1350">
                  <c:v>0.97823093333027589</c:v>
                </c:pt>
                <c:pt idx="1351">
                  <c:v>0.97823093333027589</c:v>
                </c:pt>
                <c:pt idx="1352">
                  <c:v>0.97880212666771638</c:v>
                </c:pt>
                <c:pt idx="1353">
                  <c:v>0.97880212666771638</c:v>
                </c:pt>
                <c:pt idx="1354">
                  <c:v>0.97937332000515676</c:v>
                </c:pt>
                <c:pt idx="1355">
                  <c:v>0.97937332000515676</c:v>
                </c:pt>
                <c:pt idx="1356">
                  <c:v>0.97994451334259747</c:v>
                </c:pt>
                <c:pt idx="1357">
                  <c:v>0.97994451334259747</c:v>
                </c:pt>
                <c:pt idx="1358">
                  <c:v>0.98051570668003762</c:v>
                </c:pt>
                <c:pt idx="1359">
                  <c:v>0.98051570668003762</c:v>
                </c:pt>
                <c:pt idx="1360">
                  <c:v>0.98108690001747811</c:v>
                </c:pt>
                <c:pt idx="1361">
                  <c:v>0.98108690001747811</c:v>
                </c:pt>
                <c:pt idx="1362">
                  <c:v>0.98165809335491871</c:v>
                </c:pt>
                <c:pt idx="1363">
                  <c:v>0.98165809335491871</c:v>
                </c:pt>
                <c:pt idx="1364">
                  <c:v>0.9822292866923592</c:v>
                </c:pt>
                <c:pt idx="1365">
                  <c:v>0.9822292866923592</c:v>
                </c:pt>
                <c:pt idx="1366">
                  <c:v>0.98280048002979969</c:v>
                </c:pt>
                <c:pt idx="1367">
                  <c:v>0.98280048002979969</c:v>
                </c:pt>
                <c:pt idx="1368">
                  <c:v>0.98337167336724018</c:v>
                </c:pt>
                <c:pt idx="1369">
                  <c:v>0.98337167336724018</c:v>
                </c:pt>
                <c:pt idx="1370">
                  <c:v>0.98394286670468067</c:v>
                </c:pt>
                <c:pt idx="1371">
                  <c:v>0.98394286670468067</c:v>
                </c:pt>
                <c:pt idx="1372">
                  <c:v>0.98451406004212105</c:v>
                </c:pt>
                <c:pt idx="1373">
                  <c:v>0.98451406004212105</c:v>
                </c:pt>
                <c:pt idx="1374">
                  <c:v>0.98508525337956165</c:v>
                </c:pt>
                <c:pt idx="1375">
                  <c:v>0.98508525337956165</c:v>
                </c:pt>
                <c:pt idx="1376">
                  <c:v>0.98565644671700203</c:v>
                </c:pt>
                <c:pt idx="1377">
                  <c:v>0.98565644671700203</c:v>
                </c:pt>
                <c:pt idx="1378">
                  <c:v>0.98622764005444252</c:v>
                </c:pt>
                <c:pt idx="1379">
                  <c:v>0.98622764005444252</c:v>
                </c:pt>
                <c:pt idx="1380">
                  <c:v>0.98679883339188335</c:v>
                </c:pt>
                <c:pt idx="1381">
                  <c:v>0.98679883339188335</c:v>
                </c:pt>
                <c:pt idx="1382">
                  <c:v>0.98737002672932361</c:v>
                </c:pt>
                <c:pt idx="1383">
                  <c:v>0.98737002672932361</c:v>
                </c:pt>
                <c:pt idx="1384">
                  <c:v>0.9879412200667641</c:v>
                </c:pt>
                <c:pt idx="1385">
                  <c:v>0.9879412200667641</c:v>
                </c:pt>
                <c:pt idx="1386">
                  <c:v>0.98851241340420459</c:v>
                </c:pt>
                <c:pt idx="1387">
                  <c:v>0.98851241340420459</c:v>
                </c:pt>
                <c:pt idx="1388">
                  <c:v>0.98908360674164497</c:v>
                </c:pt>
                <c:pt idx="1389">
                  <c:v>0.98908360674164497</c:v>
                </c:pt>
                <c:pt idx="1390">
                  <c:v>0.98965480007908579</c:v>
                </c:pt>
                <c:pt idx="1391">
                  <c:v>0.98965480007908579</c:v>
                </c:pt>
                <c:pt idx="1392">
                  <c:v>0.99022599341652617</c:v>
                </c:pt>
                <c:pt idx="1393">
                  <c:v>0.99022599341652617</c:v>
                </c:pt>
                <c:pt idx="1394">
                  <c:v>0.99079718675396655</c:v>
                </c:pt>
                <c:pt idx="1395">
                  <c:v>0.99079718675396655</c:v>
                </c:pt>
                <c:pt idx="1396">
                  <c:v>0.99136838009140682</c:v>
                </c:pt>
                <c:pt idx="1397">
                  <c:v>0.99136838009140682</c:v>
                </c:pt>
                <c:pt idx="1398">
                  <c:v>0.99147223342548729</c:v>
                </c:pt>
                <c:pt idx="1399">
                  <c:v>0.99147223342548729</c:v>
                </c:pt>
                <c:pt idx="1400">
                  <c:v>0.99147223342548729</c:v>
                </c:pt>
                <c:pt idx="1401">
                  <c:v>0.99147223342548729</c:v>
                </c:pt>
                <c:pt idx="1402">
                  <c:v>0.99204342676292756</c:v>
                </c:pt>
                <c:pt idx="1403">
                  <c:v>0.99204342676292756</c:v>
                </c:pt>
                <c:pt idx="1404">
                  <c:v>0.99261462010036816</c:v>
                </c:pt>
                <c:pt idx="1405">
                  <c:v>0.99261462010036816</c:v>
                </c:pt>
                <c:pt idx="1406">
                  <c:v>0.99318581343780865</c:v>
                </c:pt>
                <c:pt idx="1407">
                  <c:v>0.99318581343780865</c:v>
                </c:pt>
                <c:pt idx="1408">
                  <c:v>0.99375700677524903</c:v>
                </c:pt>
                <c:pt idx="1409">
                  <c:v>0.99375700677524903</c:v>
                </c:pt>
                <c:pt idx="1410">
                  <c:v>0.99432820011268952</c:v>
                </c:pt>
                <c:pt idx="1411">
                  <c:v>0.99432820011268952</c:v>
                </c:pt>
                <c:pt idx="1412">
                  <c:v>0.99489939345013023</c:v>
                </c:pt>
                <c:pt idx="1413">
                  <c:v>0.99489939345013023</c:v>
                </c:pt>
                <c:pt idx="1414">
                  <c:v>0.9954705867875705</c:v>
                </c:pt>
                <c:pt idx="1415">
                  <c:v>0.9954705867875705</c:v>
                </c:pt>
                <c:pt idx="1416">
                  <c:v>0.9960417801250111</c:v>
                </c:pt>
                <c:pt idx="1417">
                  <c:v>0.9960417801250111</c:v>
                </c:pt>
                <c:pt idx="1418">
                  <c:v>0.99661297346245159</c:v>
                </c:pt>
                <c:pt idx="1419">
                  <c:v>0.99661297346245159</c:v>
                </c:pt>
                <c:pt idx="1420">
                  <c:v>0.99718416679989208</c:v>
                </c:pt>
                <c:pt idx="1421">
                  <c:v>0.99718416679989208</c:v>
                </c:pt>
                <c:pt idx="1422">
                  <c:v>0.99775536013733257</c:v>
                </c:pt>
                <c:pt idx="1423">
                  <c:v>0.99775536013733257</c:v>
                </c:pt>
                <c:pt idx="1424">
                  <c:v>0.99832655347477317</c:v>
                </c:pt>
                <c:pt idx="1425">
                  <c:v>0.99832655347477317</c:v>
                </c:pt>
                <c:pt idx="1426">
                  <c:v>0.99889774681221344</c:v>
                </c:pt>
                <c:pt idx="1427">
                  <c:v>0.99889774681221344</c:v>
                </c:pt>
                <c:pt idx="1428">
                  <c:v>0.99946894014965382</c:v>
                </c:pt>
                <c:pt idx="1429">
                  <c:v>0.99946894014965382</c:v>
                </c:pt>
                <c:pt idx="1430">
                  <c:v>1.0000401334870945</c:v>
                </c:pt>
                <c:pt idx="1431">
                  <c:v>1.0000401334870945</c:v>
                </c:pt>
                <c:pt idx="1432">
                  <c:v>1.0006113268245351</c:v>
                </c:pt>
                <c:pt idx="1433">
                  <c:v>1.0006113268245351</c:v>
                </c:pt>
                <c:pt idx="1434">
                  <c:v>1.0011825201619757</c:v>
                </c:pt>
                <c:pt idx="1435">
                  <c:v>1.0011825201619757</c:v>
                </c:pt>
                <c:pt idx="1436">
                  <c:v>1.0017537134994157</c:v>
                </c:pt>
                <c:pt idx="1437">
                  <c:v>1.0017537134994157</c:v>
                </c:pt>
                <c:pt idx="1438">
                  <c:v>1.0023249068368565</c:v>
                </c:pt>
                <c:pt idx="1439">
                  <c:v>1.0023249068368565</c:v>
                </c:pt>
                <c:pt idx="1440">
                  <c:v>1.0028961001742969</c:v>
                </c:pt>
                <c:pt idx="1441">
                  <c:v>1.0028961001742969</c:v>
                </c:pt>
                <c:pt idx="1442">
                  <c:v>1.0034672935117375</c:v>
                </c:pt>
                <c:pt idx="1443">
                  <c:v>1.0034672935117375</c:v>
                </c:pt>
                <c:pt idx="1444">
                  <c:v>1.0040384868491778</c:v>
                </c:pt>
                <c:pt idx="1445">
                  <c:v>1.0040384868491778</c:v>
                </c:pt>
                <c:pt idx="1446">
                  <c:v>1.0046096801866182</c:v>
                </c:pt>
                <c:pt idx="1447">
                  <c:v>1.0046096801866182</c:v>
                </c:pt>
                <c:pt idx="1448">
                  <c:v>1.005180873524059</c:v>
                </c:pt>
                <c:pt idx="1449">
                  <c:v>1.005180873524059</c:v>
                </c:pt>
                <c:pt idx="1450">
                  <c:v>1.0057520668614996</c:v>
                </c:pt>
                <c:pt idx="1451">
                  <c:v>1.0057520668614996</c:v>
                </c:pt>
                <c:pt idx="1452">
                  <c:v>1.0063232601989398</c:v>
                </c:pt>
                <c:pt idx="1453">
                  <c:v>1.0063232601989398</c:v>
                </c:pt>
                <c:pt idx="1454">
                  <c:v>1.0068944535363802</c:v>
                </c:pt>
                <c:pt idx="1455">
                  <c:v>1.0068944535363802</c:v>
                </c:pt>
                <c:pt idx="1456">
                  <c:v>1.007465646873821</c:v>
                </c:pt>
                <c:pt idx="1457">
                  <c:v>1.007465646873821</c:v>
                </c:pt>
                <c:pt idx="1458">
                  <c:v>1.0080368402112616</c:v>
                </c:pt>
                <c:pt idx="1459">
                  <c:v>1.0080368402112616</c:v>
                </c:pt>
                <c:pt idx="1460">
                  <c:v>1.0086080335487022</c:v>
                </c:pt>
                <c:pt idx="1461">
                  <c:v>1.0086080335487022</c:v>
                </c:pt>
                <c:pt idx="1462">
                  <c:v>1.0091792268861424</c:v>
                </c:pt>
                <c:pt idx="1463">
                  <c:v>1.0091792268861424</c:v>
                </c:pt>
                <c:pt idx="1464">
                  <c:v>1.0097504202235832</c:v>
                </c:pt>
                <c:pt idx="1465">
                  <c:v>1.0097504202235832</c:v>
                </c:pt>
                <c:pt idx="1466">
                  <c:v>1.0103216135610231</c:v>
                </c:pt>
                <c:pt idx="1467">
                  <c:v>1.0103216135610231</c:v>
                </c:pt>
                <c:pt idx="1468">
                  <c:v>1.0108928068984639</c:v>
                </c:pt>
                <c:pt idx="1469">
                  <c:v>1.0108928068984639</c:v>
                </c:pt>
                <c:pt idx="1470">
                  <c:v>1.0114640002359039</c:v>
                </c:pt>
                <c:pt idx="1471">
                  <c:v>1.0114640002359039</c:v>
                </c:pt>
                <c:pt idx="1472">
                  <c:v>1.0120351935733449</c:v>
                </c:pt>
                <c:pt idx="1473">
                  <c:v>1.0120351935733449</c:v>
                </c:pt>
                <c:pt idx="1474">
                  <c:v>1.0126063869107853</c:v>
                </c:pt>
                <c:pt idx="1475">
                  <c:v>1.0126063869107853</c:v>
                </c:pt>
                <c:pt idx="1476">
                  <c:v>1.0131775802482261</c:v>
                </c:pt>
                <c:pt idx="1477">
                  <c:v>1.0131775802482261</c:v>
                </c:pt>
                <c:pt idx="1478">
                  <c:v>1.0137487735856661</c:v>
                </c:pt>
                <c:pt idx="1479">
                  <c:v>1.0137487735856661</c:v>
                </c:pt>
                <c:pt idx="1480">
                  <c:v>1.0143199669231071</c:v>
                </c:pt>
                <c:pt idx="1481">
                  <c:v>1.0143199669231071</c:v>
                </c:pt>
                <c:pt idx="1482">
                  <c:v>1.0148911602605473</c:v>
                </c:pt>
                <c:pt idx="1483">
                  <c:v>1.0148911602605473</c:v>
                </c:pt>
                <c:pt idx="1484">
                  <c:v>1.0154623535979876</c:v>
                </c:pt>
                <c:pt idx="1485">
                  <c:v>1.0154623535979876</c:v>
                </c:pt>
                <c:pt idx="1486">
                  <c:v>1.0160335469354282</c:v>
                </c:pt>
                <c:pt idx="1487">
                  <c:v>1.0160335469354282</c:v>
                </c:pt>
                <c:pt idx="1488">
                  <c:v>1.0166047402728686</c:v>
                </c:pt>
                <c:pt idx="1489">
                  <c:v>1.0166047402728686</c:v>
                </c:pt>
                <c:pt idx="1490">
                  <c:v>1.0171759336103094</c:v>
                </c:pt>
                <c:pt idx="1491">
                  <c:v>1.0171759336103094</c:v>
                </c:pt>
                <c:pt idx="1492">
                  <c:v>1.0177471269477503</c:v>
                </c:pt>
                <c:pt idx="1493">
                  <c:v>1.0177471269477503</c:v>
                </c:pt>
                <c:pt idx="1494">
                  <c:v>1.0183183202851902</c:v>
                </c:pt>
                <c:pt idx="1495">
                  <c:v>1.0183183202851902</c:v>
                </c:pt>
                <c:pt idx="1496">
                  <c:v>1.0188895136226308</c:v>
                </c:pt>
                <c:pt idx="1497">
                  <c:v>1.0188895136226308</c:v>
                </c:pt>
                <c:pt idx="1498">
                  <c:v>1.0194607069600712</c:v>
                </c:pt>
                <c:pt idx="1499">
                  <c:v>1.0194607069600712</c:v>
                </c:pt>
                <c:pt idx="1500">
                  <c:v>1.020031900297512</c:v>
                </c:pt>
                <c:pt idx="1501">
                  <c:v>1.020031900297512</c:v>
                </c:pt>
                <c:pt idx="1502">
                  <c:v>1.0206030936349519</c:v>
                </c:pt>
                <c:pt idx="1503">
                  <c:v>1.0206030936349519</c:v>
                </c:pt>
                <c:pt idx="1504">
                  <c:v>1.0211742869723925</c:v>
                </c:pt>
                <c:pt idx="1505">
                  <c:v>1.0211742869723925</c:v>
                </c:pt>
                <c:pt idx="1506">
                  <c:v>1.0217454803098329</c:v>
                </c:pt>
                <c:pt idx="1507">
                  <c:v>1.0217454803098329</c:v>
                </c:pt>
                <c:pt idx="1508">
                  <c:v>1.0223166736472737</c:v>
                </c:pt>
                <c:pt idx="1509">
                  <c:v>1.0223166736472737</c:v>
                </c:pt>
                <c:pt idx="1510">
                  <c:v>1.0228878669847143</c:v>
                </c:pt>
                <c:pt idx="1511">
                  <c:v>1.0228878669847143</c:v>
                </c:pt>
                <c:pt idx="1512">
                  <c:v>1.0234590603221545</c:v>
                </c:pt>
                <c:pt idx="1513">
                  <c:v>1.0234590603221545</c:v>
                </c:pt>
                <c:pt idx="1514">
                  <c:v>1.0240302536595949</c:v>
                </c:pt>
                <c:pt idx="1515">
                  <c:v>1.0240302536595949</c:v>
                </c:pt>
                <c:pt idx="1516">
                  <c:v>1.0246014469970357</c:v>
                </c:pt>
                <c:pt idx="1517">
                  <c:v>1.0246014469970357</c:v>
                </c:pt>
                <c:pt idx="1518">
                  <c:v>1.0251726403344756</c:v>
                </c:pt>
                <c:pt idx="1519">
                  <c:v>1.0251726403344756</c:v>
                </c:pt>
                <c:pt idx="1520">
                  <c:v>1.0257438336719167</c:v>
                </c:pt>
                <c:pt idx="1521">
                  <c:v>1.0257438336719167</c:v>
                </c:pt>
                <c:pt idx="1522">
                  <c:v>1.0263150270093571</c:v>
                </c:pt>
                <c:pt idx="1523">
                  <c:v>1.0263150270093571</c:v>
                </c:pt>
                <c:pt idx="1524">
                  <c:v>1.0268862203467979</c:v>
                </c:pt>
                <c:pt idx="1525">
                  <c:v>1.0268862203467979</c:v>
                </c:pt>
                <c:pt idx="1526">
                  <c:v>1.027457413684238</c:v>
                </c:pt>
                <c:pt idx="1527">
                  <c:v>1.027457413684238</c:v>
                </c:pt>
                <c:pt idx="1528">
                  <c:v>1.0280286070216784</c:v>
                </c:pt>
                <c:pt idx="1529">
                  <c:v>1.0280286070216784</c:v>
                </c:pt>
                <c:pt idx="1530">
                  <c:v>1.0285998003591188</c:v>
                </c:pt>
                <c:pt idx="1531">
                  <c:v>1.0285998003591188</c:v>
                </c:pt>
                <c:pt idx="1532">
                  <c:v>1.0291709936965598</c:v>
                </c:pt>
                <c:pt idx="1533">
                  <c:v>1.0291709936965598</c:v>
                </c:pt>
                <c:pt idx="1534">
                  <c:v>1.0297421870339998</c:v>
                </c:pt>
                <c:pt idx="1535">
                  <c:v>1.0297421870339998</c:v>
                </c:pt>
                <c:pt idx="1536">
                  <c:v>1.0303133803714406</c:v>
                </c:pt>
                <c:pt idx="1537">
                  <c:v>1.0303133803714406</c:v>
                </c:pt>
                <c:pt idx="1538">
                  <c:v>1.0304172337055209</c:v>
                </c:pt>
                <c:pt idx="1539">
                  <c:v>1.0304172337055209</c:v>
                </c:pt>
                <c:pt idx="1540">
                  <c:v>1.0304172337055209</c:v>
                </c:pt>
                <c:pt idx="1541">
                  <c:v>1.0304172337055209</c:v>
                </c:pt>
                <c:pt idx="1542">
                  <c:v>1.0309884270429612</c:v>
                </c:pt>
                <c:pt idx="1543">
                  <c:v>1.0309884270429612</c:v>
                </c:pt>
                <c:pt idx="1544">
                  <c:v>1.0315596203804016</c:v>
                </c:pt>
                <c:pt idx="1545">
                  <c:v>1.0315596203804016</c:v>
                </c:pt>
                <c:pt idx="1546">
                  <c:v>1.0321308137178422</c:v>
                </c:pt>
                <c:pt idx="1547">
                  <c:v>1.0321308137178422</c:v>
                </c:pt>
                <c:pt idx="1548">
                  <c:v>1.0327020070552826</c:v>
                </c:pt>
                <c:pt idx="1549">
                  <c:v>1.0327020070552826</c:v>
                </c:pt>
                <c:pt idx="1550">
                  <c:v>1.0332732003927232</c:v>
                </c:pt>
                <c:pt idx="1551">
                  <c:v>1.0332732003927232</c:v>
                </c:pt>
                <c:pt idx="1552">
                  <c:v>1.0338443937301633</c:v>
                </c:pt>
                <c:pt idx="1553">
                  <c:v>1.0338443937301633</c:v>
                </c:pt>
                <c:pt idx="1554">
                  <c:v>1.0344155870676042</c:v>
                </c:pt>
                <c:pt idx="1555">
                  <c:v>1.0344155870676042</c:v>
                </c:pt>
                <c:pt idx="1556">
                  <c:v>1.0349867804050443</c:v>
                </c:pt>
                <c:pt idx="1557">
                  <c:v>1.0349867804050443</c:v>
                </c:pt>
                <c:pt idx="1558">
                  <c:v>1.0355579737424851</c:v>
                </c:pt>
                <c:pt idx="1559">
                  <c:v>1.0355579737424851</c:v>
                </c:pt>
                <c:pt idx="1560">
                  <c:v>1.0361291670799253</c:v>
                </c:pt>
                <c:pt idx="1561">
                  <c:v>1.0361291670799253</c:v>
                </c:pt>
                <c:pt idx="1562">
                  <c:v>1.0367003604173659</c:v>
                </c:pt>
                <c:pt idx="1563">
                  <c:v>1.0367003604173659</c:v>
                </c:pt>
                <c:pt idx="1564">
                  <c:v>1.0372715537548063</c:v>
                </c:pt>
                <c:pt idx="1565">
                  <c:v>1.0372715537548063</c:v>
                </c:pt>
                <c:pt idx="1566">
                  <c:v>1.0378427470922469</c:v>
                </c:pt>
                <c:pt idx="1567">
                  <c:v>1.0378427470922469</c:v>
                </c:pt>
                <c:pt idx="1568">
                  <c:v>1.0384139404296875</c:v>
                </c:pt>
                <c:pt idx="1569">
                  <c:v>1.0384139404296875</c:v>
                </c:pt>
                <c:pt idx="1570">
                  <c:v>1.0389851337671281</c:v>
                </c:pt>
                <c:pt idx="1571">
                  <c:v>1.0389851337671281</c:v>
                </c:pt>
                <c:pt idx="1572">
                  <c:v>1.0395563271045682</c:v>
                </c:pt>
                <c:pt idx="1573">
                  <c:v>1.0395563271045682</c:v>
                </c:pt>
                <c:pt idx="1574">
                  <c:v>1.0401275204420093</c:v>
                </c:pt>
                <c:pt idx="1575">
                  <c:v>1.0401275204420093</c:v>
                </c:pt>
                <c:pt idx="1576">
                  <c:v>1.0406987137794492</c:v>
                </c:pt>
                <c:pt idx="1577">
                  <c:v>1.0406987137794492</c:v>
                </c:pt>
                <c:pt idx="1578">
                  <c:v>1.0412699071168898</c:v>
                </c:pt>
                <c:pt idx="1579">
                  <c:v>1.0412699071168898</c:v>
                </c:pt>
                <c:pt idx="1580">
                  <c:v>1.0418411004543302</c:v>
                </c:pt>
                <c:pt idx="1581">
                  <c:v>1.0418411004543302</c:v>
                </c:pt>
                <c:pt idx="1582">
                  <c:v>1.0424122937917712</c:v>
                </c:pt>
                <c:pt idx="1583">
                  <c:v>1.0424122937917712</c:v>
                </c:pt>
                <c:pt idx="1584">
                  <c:v>1.0429834871292114</c:v>
                </c:pt>
                <c:pt idx="1585">
                  <c:v>1.0429834871292114</c:v>
                </c:pt>
                <c:pt idx="1586">
                  <c:v>1.0435546804666518</c:v>
                </c:pt>
                <c:pt idx="1587">
                  <c:v>1.0435546804666518</c:v>
                </c:pt>
                <c:pt idx="1588">
                  <c:v>1.0441258738040924</c:v>
                </c:pt>
                <c:pt idx="1589">
                  <c:v>1.0441258738040924</c:v>
                </c:pt>
                <c:pt idx="1590">
                  <c:v>1.0446970671415332</c:v>
                </c:pt>
                <c:pt idx="1591">
                  <c:v>1.0446970671415332</c:v>
                </c:pt>
                <c:pt idx="1592">
                  <c:v>1.0452682604789734</c:v>
                </c:pt>
                <c:pt idx="1593">
                  <c:v>1.0452682604789734</c:v>
                </c:pt>
                <c:pt idx="1594">
                  <c:v>1.0458394538164137</c:v>
                </c:pt>
                <c:pt idx="1595">
                  <c:v>1.0458394538164137</c:v>
                </c:pt>
                <c:pt idx="1596">
                  <c:v>1.0464106471538541</c:v>
                </c:pt>
                <c:pt idx="1597">
                  <c:v>1.0464106471538541</c:v>
                </c:pt>
                <c:pt idx="1598">
                  <c:v>1.0469818404912949</c:v>
                </c:pt>
                <c:pt idx="1599">
                  <c:v>1.0469818404912949</c:v>
                </c:pt>
                <c:pt idx="1600">
                  <c:v>1.0475530338287355</c:v>
                </c:pt>
                <c:pt idx="1601">
                  <c:v>1.0475530338287355</c:v>
                </c:pt>
                <c:pt idx="1602">
                  <c:v>1.0481242271661757</c:v>
                </c:pt>
                <c:pt idx="1603">
                  <c:v>1.0481242271661757</c:v>
                </c:pt>
                <c:pt idx="1604">
                  <c:v>1.0486954205036163</c:v>
                </c:pt>
                <c:pt idx="1605">
                  <c:v>1.0486954205036163</c:v>
                </c:pt>
                <c:pt idx="1606">
                  <c:v>1.0492666138410567</c:v>
                </c:pt>
                <c:pt idx="1607">
                  <c:v>1.0492666138410567</c:v>
                </c:pt>
                <c:pt idx="1608">
                  <c:v>1.0498378071784971</c:v>
                </c:pt>
                <c:pt idx="1609">
                  <c:v>1.0498378071784971</c:v>
                </c:pt>
                <c:pt idx="1610">
                  <c:v>1.0504090005159379</c:v>
                </c:pt>
                <c:pt idx="1611">
                  <c:v>1.0504090005159379</c:v>
                </c:pt>
                <c:pt idx="1612">
                  <c:v>1.0509801938533783</c:v>
                </c:pt>
                <c:pt idx="1613">
                  <c:v>1.0509801938533783</c:v>
                </c:pt>
                <c:pt idx="1614">
                  <c:v>1.0515513871908186</c:v>
                </c:pt>
                <c:pt idx="1615">
                  <c:v>1.0515513871908186</c:v>
                </c:pt>
                <c:pt idx="1616">
                  <c:v>1.0521225805282595</c:v>
                </c:pt>
                <c:pt idx="1617">
                  <c:v>1.0521225805282595</c:v>
                </c:pt>
                <c:pt idx="1618">
                  <c:v>1.0526937738656998</c:v>
                </c:pt>
                <c:pt idx="1619">
                  <c:v>1.0526937738656998</c:v>
                </c:pt>
                <c:pt idx="1620">
                  <c:v>1.05326496720314</c:v>
                </c:pt>
                <c:pt idx="1621">
                  <c:v>1.05326496720314</c:v>
                </c:pt>
                <c:pt idx="1622">
                  <c:v>1.0538361605405808</c:v>
                </c:pt>
                <c:pt idx="1623">
                  <c:v>1.0538361605405808</c:v>
                </c:pt>
                <c:pt idx="1624">
                  <c:v>1.0544073538780214</c:v>
                </c:pt>
                <c:pt idx="1625">
                  <c:v>1.0544073538780214</c:v>
                </c:pt>
                <c:pt idx="1626">
                  <c:v>1.0549785472154618</c:v>
                </c:pt>
                <c:pt idx="1627">
                  <c:v>1.0549785472154618</c:v>
                </c:pt>
                <c:pt idx="1628">
                  <c:v>1.055549740552902</c:v>
                </c:pt>
                <c:pt idx="1629">
                  <c:v>1.055549740552902</c:v>
                </c:pt>
                <c:pt idx="1630">
                  <c:v>1.056120933890343</c:v>
                </c:pt>
                <c:pt idx="1631">
                  <c:v>1.056120933890343</c:v>
                </c:pt>
                <c:pt idx="1632">
                  <c:v>1.0566921272277834</c:v>
                </c:pt>
                <c:pt idx="1633">
                  <c:v>1.0566921272277834</c:v>
                </c:pt>
                <c:pt idx="1634">
                  <c:v>1.057263320565224</c:v>
                </c:pt>
                <c:pt idx="1635">
                  <c:v>1.057263320565224</c:v>
                </c:pt>
                <c:pt idx="1636">
                  <c:v>1.0578345139026637</c:v>
                </c:pt>
                <c:pt idx="1637">
                  <c:v>1.0578345139026637</c:v>
                </c:pt>
                <c:pt idx="1638">
                  <c:v>1.0584057072401045</c:v>
                </c:pt>
                <c:pt idx="1639">
                  <c:v>1.0584057072401045</c:v>
                </c:pt>
                <c:pt idx="1640">
                  <c:v>1.0589769005775451</c:v>
                </c:pt>
                <c:pt idx="1641">
                  <c:v>1.0589769005775451</c:v>
                </c:pt>
                <c:pt idx="1642">
                  <c:v>1.0595480939149855</c:v>
                </c:pt>
                <c:pt idx="1643">
                  <c:v>1.0595480939149855</c:v>
                </c:pt>
                <c:pt idx="1644">
                  <c:v>1.0601192872524257</c:v>
                </c:pt>
                <c:pt idx="1645">
                  <c:v>1.0601192872524257</c:v>
                </c:pt>
                <c:pt idx="1646">
                  <c:v>1.0606904805898665</c:v>
                </c:pt>
                <c:pt idx="1647">
                  <c:v>1.0606904805898665</c:v>
                </c:pt>
                <c:pt idx="1648">
                  <c:v>1.0612616739273069</c:v>
                </c:pt>
                <c:pt idx="1649">
                  <c:v>1.0612616739273069</c:v>
                </c:pt>
                <c:pt idx="1650">
                  <c:v>1.0618328672647477</c:v>
                </c:pt>
                <c:pt idx="1651">
                  <c:v>1.0618328672647477</c:v>
                </c:pt>
                <c:pt idx="1652">
                  <c:v>1.0624040606021878</c:v>
                </c:pt>
                <c:pt idx="1653">
                  <c:v>1.0624040606021878</c:v>
                </c:pt>
                <c:pt idx="1654">
                  <c:v>1.0629752539396284</c:v>
                </c:pt>
                <c:pt idx="1655">
                  <c:v>1.0629752539396284</c:v>
                </c:pt>
                <c:pt idx="1656">
                  <c:v>1.0635464472770688</c:v>
                </c:pt>
                <c:pt idx="1657">
                  <c:v>1.0635464472770688</c:v>
                </c:pt>
                <c:pt idx="1658">
                  <c:v>1.0641176406145099</c:v>
                </c:pt>
                <c:pt idx="1659">
                  <c:v>1.0641176406145099</c:v>
                </c:pt>
                <c:pt idx="1660">
                  <c:v>1.0646888339519502</c:v>
                </c:pt>
                <c:pt idx="1661">
                  <c:v>1.0646888339519502</c:v>
                </c:pt>
                <c:pt idx="1662">
                  <c:v>1.0652600272893904</c:v>
                </c:pt>
                <c:pt idx="1663">
                  <c:v>1.0652600272893904</c:v>
                </c:pt>
                <c:pt idx="1664">
                  <c:v>1.065831220626831</c:v>
                </c:pt>
                <c:pt idx="1665">
                  <c:v>1.065831220626831</c:v>
                </c:pt>
                <c:pt idx="1666">
                  <c:v>1.0664024139642718</c:v>
                </c:pt>
                <c:pt idx="1667">
                  <c:v>1.0664024139642718</c:v>
                </c:pt>
                <c:pt idx="1668">
                  <c:v>1.066973607301712</c:v>
                </c:pt>
                <c:pt idx="1669">
                  <c:v>1.066973607301712</c:v>
                </c:pt>
                <c:pt idx="1670">
                  <c:v>1.0675448006391524</c:v>
                </c:pt>
                <c:pt idx="1671">
                  <c:v>1.0675448006391524</c:v>
                </c:pt>
                <c:pt idx="1672">
                  <c:v>1.0681159939765934</c:v>
                </c:pt>
                <c:pt idx="1673">
                  <c:v>1.0681159939765934</c:v>
                </c:pt>
                <c:pt idx="1674">
                  <c:v>1.0686871873140338</c:v>
                </c:pt>
                <c:pt idx="1675">
                  <c:v>1.0686871873140338</c:v>
                </c:pt>
                <c:pt idx="1676">
                  <c:v>1.0692583806514739</c:v>
                </c:pt>
                <c:pt idx="1677">
                  <c:v>1.0692583806514739</c:v>
                </c:pt>
                <c:pt idx="1678">
                  <c:v>1.0693622339855542</c:v>
                </c:pt>
                <c:pt idx="1679">
                  <c:v>1.0693622339855542</c:v>
                </c:pt>
                <c:pt idx="1680">
                  <c:v>1.0693622339855542</c:v>
                </c:pt>
                <c:pt idx="1681">
                  <c:v>1.0693622339855542</c:v>
                </c:pt>
                <c:pt idx="1682">
                  <c:v>1.0699334273229946</c:v>
                </c:pt>
                <c:pt idx="1683">
                  <c:v>1.0699334273229946</c:v>
                </c:pt>
                <c:pt idx="1684">
                  <c:v>1.0705046206604352</c:v>
                </c:pt>
                <c:pt idx="1685">
                  <c:v>1.0705046206604352</c:v>
                </c:pt>
                <c:pt idx="1686">
                  <c:v>1.071075813997876</c:v>
                </c:pt>
                <c:pt idx="1687">
                  <c:v>1.071075813997876</c:v>
                </c:pt>
                <c:pt idx="1688">
                  <c:v>1.0716470073353159</c:v>
                </c:pt>
                <c:pt idx="1689">
                  <c:v>1.0716470073353159</c:v>
                </c:pt>
                <c:pt idx="1690">
                  <c:v>1.0722182006727567</c:v>
                </c:pt>
                <c:pt idx="1691">
                  <c:v>1.0722182006727567</c:v>
                </c:pt>
                <c:pt idx="1692">
                  <c:v>1.0727893940101969</c:v>
                </c:pt>
                <c:pt idx="1693">
                  <c:v>1.0727893940101969</c:v>
                </c:pt>
                <c:pt idx="1694">
                  <c:v>1.0733605873476375</c:v>
                </c:pt>
                <c:pt idx="1695">
                  <c:v>1.0733605873476375</c:v>
                </c:pt>
                <c:pt idx="1696">
                  <c:v>1.0739317806850777</c:v>
                </c:pt>
                <c:pt idx="1697">
                  <c:v>1.0739317806850777</c:v>
                </c:pt>
                <c:pt idx="1698">
                  <c:v>1.0745029740225189</c:v>
                </c:pt>
                <c:pt idx="1699">
                  <c:v>1.0745029740225189</c:v>
                </c:pt>
                <c:pt idx="1700">
                  <c:v>1.0750741673599589</c:v>
                </c:pt>
                <c:pt idx="1701">
                  <c:v>1.0750741673599589</c:v>
                </c:pt>
                <c:pt idx="1702">
                  <c:v>1.0756453606973997</c:v>
                </c:pt>
                <c:pt idx="1703">
                  <c:v>1.0756453606973997</c:v>
                </c:pt>
                <c:pt idx="1704">
                  <c:v>1.0762165540348401</c:v>
                </c:pt>
                <c:pt idx="1705">
                  <c:v>1.0762165540348401</c:v>
                </c:pt>
                <c:pt idx="1706">
                  <c:v>1.0767877473722807</c:v>
                </c:pt>
                <c:pt idx="1707">
                  <c:v>1.0767877473722807</c:v>
                </c:pt>
                <c:pt idx="1708">
                  <c:v>1.0773589407097213</c:v>
                </c:pt>
                <c:pt idx="1709">
                  <c:v>1.0773589407097213</c:v>
                </c:pt>
                <c:pt idx="1710">
                  <c:v>1.0779301340471616</c:v>
                </c:pt>
                <c:pt idx="1711">
                  <c:v>1.0779301340471616</c:v>
                </c:pt>
                <c:pt idx="1712">
                  <c:v>1.0785013273846018</c:v>
                </c:pt>
                <c:pt idx="1713">
                  <c:v>1.0785013273846018</c:v>
                </c:pt>
                <c:pt idx="1714">
                  <c:v>1.0790725207220428</c:v>
                </c:pt>
                <c:pt idx="1715">
                  <c:v>1.0790725207220428</c:v>
                </c:pt>
                <c:pt idx="1716">
                  <c:v>1.0796437140594828</c:v>
                </c:pt>
                <c:pt idx="1717">
                  <c:v>1.0796437140594828</c:v>
                </c:pt>
                <c:pt idx="1718">
                  <c:v>1.0802149073969238</c:v>
                </c:pt>
                <c:pt idx="1719">
                  <c:v>1.0802149073969238</c:v>
                </c:pt>
                <c:pt idx="1720">
                  <c:v>1.080786100734364</c:v>
                </c:pt>
                <c:pt idx="1721">
                  <c:v>1.080786100734364</c:v>
                </c:pt>
                <c:pt idx="1722">
                  <c:v>1.0813572940718048</c:v>
                </c:pt>
                <c:pt idx="1723">
                  <c:v>1.0813572940718048</c:v>
                </c:pt>
                <c:pt idx="1724">
                  <c:v>1.0819284874092447</c:v>
                </c:pt>
                <c:pt idx="1725">
                  <c:v>1.0819284874092447</c:v>
                </c:pt>
                <c:pt idx="1726">
                  <c:v>1.0824996807466856</c:v>
                </c:pt>
                <c:pt idx="1727">
                  <c:v>1.0824996807466856</c:v>
                </c:pt>
                <c:pt idx="1728">
                  <c:v>1.0830708740841259</c:v>
                </c:pt>
                <c:pt idx="1729">
                  <c:v>1.0830708740841259</c:v>
                </c:pt>
                <c:pt idx="1730">
                  <c:v>1.0836420674215665</c:v>
                </c:pt>
                <c:pt idx="1731">
                  <c:v>1.0836420674215665</c:v>
                </c:pt>
                <c:pt idx="1732">
                  <c:v>1.0842132607590069</c:v>
                </c:pt>
                <c:pt idx="1733">
                  <c:v>1.0842132607590069</c:v>
                </c:pt>
                <c:pt idx="1734">
                  <c:v>1.0847844540964475</c:v>
                </c:pt>
                <c:pt idx="1735">
                  <c:v>1.0847844540964475</c:v>
                </c:pt>
                <c:pt idx="1736">
                  <c:v>1.0853556474338879</c:v>
                </c:pt>
                <c:pt idx="1737">
                  <c:v>1.0853556474338879</c:v>
                </c:pt>
                <c:pt idx="1738">
                  <c:v>1.0859268407713283</c:v>
                </c:pt>
                <c:pt idx="1739">
                  <c:v>1.0859268407713283</c:v>
                </c:pt>
                <c:pt idx="1740">
                  <c:v>1.0864980341087691</c:v>
                </c:pt>
                <c:pt idx="1741">
                  <c:v>1.0864980341087691</c:v>
                </c:pt>
                <c:pt idx="1742">
                  <c:v>1.0870692274462095</c:v>
                </c:pt>
                <c:pt idx="1743">
                  <c:v>1.0870692274462095</c:v>
                </c:pt>
                <c:pt idx="1744">
                  <c:v>1.0876404207836501</c:v>
                </c:pt>
                <c:pt idx="1745">
                  <c:v>1.0876404207836501</c:v>
                </c:pt>
                <c:pt idx="1746">
                  <c:v>1.0882116141210905</c:v>
                </c:pt>
                <c:pt idx="1747">
                  <c:v>1.0882116141210905</c:v>
                </c:pt>
                <c:pt idx="1748">
                  <c:v>1.0887828074585311</c:v>
                </c:pt>
                <c:pt idx="1749">
                  <c:v>1.0887828074585311</c:v>
                </c:pt>
                <c:pt idx="1750">
                  <c:v>1.0893540007959714</c:v>
                </c:pt>
                <c:pt idx="1751">
                  <c:v>1.0893540007959714</c:v>
                </c:pt>
                <c:pt idx="1752">
                  <c:v>1.0899251941334118</c:v>
                </c:pt>
                <c:pt idx="1753">
                  <c:v>1.0899251941334118</c:v>
                </c:pt>
                <c:pt idx="1754">
                  <c:v>1.0904963874708522</c:v>
                </c:pt>
                <c:pt idx="1755">
                  <c:v>1.0904963874708522</c:v>
                </c:pt>
                <c:pt idx="1756">
                  <c:v>1.091067580808293</c:v>
                </c:pt>
                <c:pt idx="1757">
                  <c:v>1.091067580808293</c:v>
                </c:pt>
                <c:pt idx="1758">
                  <c:v>1.0916387741457336</c:v>
                </c:pt>
                <c:pt idx="1759">
                  <c:v>1.0916387741457336</c:v>
                </c:pt>
                <c:pt idx="1760">
                  <c:v>1.092209967483174</c:v>
                </c:pt>
                <c:pt idx="1761">
                  <c:v>1.092209967483174</c:v>
                </c:pt>
                <c:pt idx="1762">
                  <c:v>1.0927811608206146</c:v>
                </c:pt>
                <c:pt idx="1763">
                  <c:v>1.0927811608206146</c:v>
                </c:pt>
                <c:pt idx="1764">
                  <c:v>1.093352354158055</c:v>
                </c:pt>
                <c:pt idx="1765">
                  <c:v>1.093352354158055</c:v>
                </c:pt>
                <c:pt idx="1766">
                  <c:v>1.0939235474954951</c:v>
                </c:pt>
                <c:pt idx="1767">
                  <c:v>1.0939235474954951</c:v>
                </c:pt>
                <c:pt idx="1768">
                  <c:v>1.0944947408329355</c:v>
                </c:pt>
                <c:pt idx="1769">
                  <c:v>1.0944947408329355</c:v>
                </c:pt>
                <c:pt idx="1770">
                  <c:v>1.0950659341703763</c:v>
                </c:pt>
                <c:pt idx="1771">
                  <c:v>1.0950659341703763</c:v>
                </c:pt>
                <c:pt idx="1772">
                  <c:v>1.0956371275078167</c:v>
                </c:pt>
                <c:pt idx="1773">
                  <c:v>1.0956371275078167</c:v>
                </c:pt>
                <c:pt idx="1774">
                  <c:v>1.0962083208452575</c:v>
                </c:pt>
                <c:pt idx="1775">
                  <c:v>1.0962083208452575</c:v>
                </c:pt>
                <c:pt idx="1776">
                  <c:v>1.0967795141826977</c:v>
                </c:pt>
                <c:pt idx="1777">
                  <c:v>1.0967795141826977</c:v>
                </c:pt>
                <c:pt idx="1778">
                  <c:v>1.0973507075201381</c:v>
                </c:pt>
                <c:pt idx="1779">
                  <c:v>1.0973507075201381</c:v>
                </c:pt>
                <c:pt idx="1780">
                  <c:v>1.0979219008575785</c:v>
                </c:pt>
                <c:pt idx="1781">
                  <c:v>1.0979219008575785</c:v>
                </c:pt>
                <c:pt idx="1782">
                  <c:v>1.0984930941950193</c:v>
                </c:pt>
                <c:pt idx="1783">
                  <c:v>1.0984930941950193</c:v>
                </c:pt>
                <c:pt idx="1784">
                  <c:v>1.0990642875324592</c:v>
                </c:pt>
                <c:pt idx="1785">
                  <c:v>1.0990642875324592</c:v>
                </c:pt>
                <c:pt idx="1786">
                  <c:v>1.0996354808699</c:v>
                </c:pt>
                <c:pt idx="1787">
                  <c:v>1.0996354808699</c:v>
                </c:pt>
                <c:pt idx="1788">
                  <c:v>1.1002066742073406</c:v>
                </c:pt>
                <c:pt idx="1789">
                  <c:v>1.1002066742073406</c:v>
                </c:pt>
                <c:pt idx="1790">
                  <c:v>1.1007778675447815</c:v>
                </c:pt>
                <c:pt idx="1791">
                  <c:v>1.1007778675447815</c:v>
                </c:pt>
                <c:pt idx="1792">
                  <c:v>1.1013490608822218</c:v>
                </c:pt>
                <c:pt idx="1793">
                  <c:v>1.1013490608822218</c:v>
                </c:pt>
                <c:pt idx="1794">
                  <c:v>1.1019202542196618</c:v>
                </c:pt>
                <c:pt idx="1795">
                  <c:v>1.1019202542196618</c:v>
                </c:pt>
                <c:pt idx="1796">
                  <c:v>1.1024914475571024</c:v>
                </c:pt>
                <c:pt idx="1797">
                  <c:v>1.1024914475571024</c:v>
                </c:pt>
                <c:pt idx="1798">
                  <c:v>1.1030626408945432</c:v>
                </c:pt>
                <c:pt idx="1799">
                  <c:v>1.1030626408945432</c:v>
                </c:pt>
                <c:pt idx="1800">
                  <c:v>1.1036338342319838</c:v>
                </c:pt>
                <c:pt idx="1801">
                  <c:v>1.1036338342319838</c:v>
                </c:pt>
                <c:pt idx="1802">
                  <c:v>1.1042050275694242</c:v>
                </c:pt>
                <c:pt idx="1803">
                  <c:v>1.1042050275694242</c:v>
                </c:pt>
                <c:pt idx="1804">
                  <c:v>1.1047762209068648</c:v>
                </c:pt>
                <c:pt idx="1805">
                  <c:v>1.1047762209068648</c:v>
                </c:pt>
                <c:pt idx="1806">
                  <c:v>1.1053474142443054</c:v>
                </c:pt>
                <c:pt idx="1807">
                  <c:v>1.1053474142443054</c:v>
                </c:pt>
                <c:pt idx="1808">
                  <c:v>1.1059186075817455</c:v>
                </c:pt>
                <c:pt idx="1809">
                  <c:v>1.1059186075817455</c:v>
                </c:pt>
                <c:pt idx="1810">
                  <c:v>1.1064898009191859</c:v>
                </c:pt>
                <c:pt idx="1811">
                  <c:v>1.1064898009191859</c:v>
                </c:pt>
                <c:pt idx="1812">
                  <c:v>1.1070609942566265</c:v>
                </c:pt>
                <c:pt idx="1813">
                  <c:v>1.1070609942566265</c:v>
                </c:pt>
                <c:pt idx="1814">
                  <c:v>1.1076321875940669</c:v>
                </c:pt>
                <c:pt idx="1815">
                  <c:v>1.1076321875940669</c:v>
                </c:pt>
                <c:pt idx="1816">
                  <c:v>1.1082033809315077</c:v>
                </c:pt>
                <c:pt idx="1817">
                  <c:v>1.1082033809315077</c:v>
                </c:pt>
                <c:pt idx="1818">
                  <c:v>1.1083072342655877</c:v>
                </c:pt>
                <c:pt idx="1819">
                  <c:v>1.1083072342655877</c:v>
                </c:pt>
                <c:pt idx="1820">
                  <c:v>1.1083072342655877</c:v>
                </c:pt>
                <c:pt idx="1821">
                  <c:v>1.1083072342655877</c:v>
                </c:pt>
                <c:pt idx="1822">
                  <c:v>1.1088784276030281</c:v>
                </c:pt>
                <c:pt idx="1823">
                  <c:v>1.1088784276030281</c:v>
                </c:pt>
                <c:pt idx="1824">
                  <c:v>1.1094496209404683</c:v>
                </c:pt>
                <c:pt idx="1825">
                  <c:v>1.1094496209404683</c:v>
                </c:pt>
                <c:pt idx="1826">
                  <c:v>1.1100208142779091</c:v>
                </c:pt>
                <c:pt idx="1827">
                  <c:v>1.1100208142779091</c:v>
                </c:pt>
                <c:pt idx="1828">
                  <c:v>1.1105920076153495</c:v>
                </c:pt>
                <c:pt idx="1829">
                  <c:v>1.1105920076153495</c:v>
                </c:pt>
                <c:pt idx="1830">
                  <c:v>1.1111632009527899</c:v>
                </c:pt>
                <c:pt idx="1831">
                  <c:v>1.1111632009527899</c:v>
                </c:pt>
                <c:pt idx="1832">
                  <c:v>1.1117343942902302</c:v>
                </c:pt>
                <c:pt idx="1833">
                  <c:v>1.1117343942902302</c:v>
                </c:pt>
                <c:pt idx="1834">
                  <c:v>1.1123055876276711</c:v>
                </c:pt>
                <c:pt idx="1835">
                  <c:v>1.1123055876276711</c:v>
                </c:pt>
                <c:pt idx="1836">
                  <c:v>1.1128767809651114</c:v>
                </c:pt>
                <c:pt idx="1837">
                  <c:v>1.1128767809651114</c:v>
                </c:pt>
                <c:pt idx="1838">
                  <c:v>1.1134479743025523</c:v>
                </c:pt>
                <c:pt idx="1839">
                  <c:v>1.1134479743025523</c:v>
                </c:pt>
                <c:pt idx="1840">
                  <c:v>1.1140191676399924</c:v>
                </c:pt>
                <c:pt idx="1841">
                  <c:v>1.1140191676399924</c:v>
                </c:pt>
                <c:pt idx="1842">
                  <c:v>1.114590360977433</c:v>
                </c:pt>
                <c:pt idx="1843">
                  <c:v>1.114590360977433</c:v>
                </c:pt>
                <c:pt idx="1844">
                  <c:v>1.1151615543148734</c:v>
                </c:pt>
                <c:pt idx="1845">
                  <c:v>1.1151615543148734</c:v>
                </c:pt>
                <c:pt idx="1846">
                  <c:v>1.1157327476523138</c:v>
                </c:pt>
                <c:pt idx="1847">
                  <c:v>1.1157327476523138</c:v>
                </c:pt>
                <c:pt idx="1848">
                  <c:v>1.1163039409897546</c:v>
                </c:pt>
                <c:pt idx="1849">
                  <c:v>1.1163039409897546</c:v>
                </c:pt>
                <c:pt idx="1850">
                  <c:v>1.1168751343271952</c:v>
                </c:pt>
                <c:pt idx="1851">
                  <c:v>1.1168751343271952</c:v>
                </c:pt>
                <c:pt idx="1852">
                  <c:v>1.1174463276646354</c:v>
                </c:pt>
                <c:pt idx="1853">
                  <c:v>1.1174463276646354</c:v>
                </c:pt>
                <c:pt idx="1854">
                  <c:v>1.1180175210020764</c:v>
                </c:pt>
                <c:pt idx="1855">
                  <c:v>1.1180175210020764</c:v>
                </c:pt>
                <c:pt idx="1856">
                  <c:v>1.1185887143395163</c:v>
                </c:pt>
                <c:pt idx="1857">
                  <c:v>1.1185887143395163</c:v>
                </c:pt>
                <c:pt idx="1858">
                  <c:v>1.1191599076769569</c:v>
                </c:pt>
                <c:pt idx="1859">
                  <c:v>1.1191599076769569</c:v>
                </c:pt>
                <c:pt idx="1860">
                  <c:v>1.1197311010143971</c:v>
                </c:pt>
                <c:pt idx="1861">
                  <c:v>1.1197311010143971</c:v>
                </c:pt>
                <c:pt idx="1862">
                  <c:v>1.1203022943518381</c:v>
                </c:pt>
                <c:pt idx="1863">
                  <c:v>1.1203022943518381</c:v>
                </c:pt>
                <c:pt idx="1864">
                  <c:v>1.1208734876892781</c:v>
                </c:pt>
                <c:pt idx="1865">
                  <c:v>1.1208734876892781</c:v>
                </c:pt>
                <c:pt idx="1866">
                  <c:v>1.1214446810267189</c:v>
                </c:pt>
                <c:pt idx="1867">
                  <c:v>1.1214446810267189</c:v>
                </c:pt>
                <c:pt idx="1868">
                  <c:v>1.1220158743641595</c:v>
                </c:pt>
                <c:pt idx="1869">
                  <c:v>1.1220158743641595</c:v>
                </c:pt>
                <c:pt idx="1870">
                  <c:v>1.1225870677016003</c:v>
                </c:pt>
                <c:pt idx="1871">
                  <c:v>1.1225870677016003</c:v>
                </c:pt>
                <c:pt idx="1872">
                  <c:v>1.1231582610390403</c:v>
                </c:pt>
                <c:pt idx="1873">
                  <c:v>1.1231582610390403</c:v>
                </c:pt>
                <c:pt idx="1874">
                  <c:v>1.1237294543764806</c:v>
                </c:pt>
                <c:pt idx="1875">
                  <c:v>1.1237294543764806</c:v>
                </c:pt>
                <c:pt idx="1876">
                  <c:v>1.1243006477139212</c:v>
                </c:pt>
                <c:pt idx="1877">
                  <c:v>1.1243006477139212</c:v>
                </c:pt>
                <c:pt idx="1878">
                  <c:v>1.1248718410513621</c:v>
                </c:pt>
                <c:pt idx="1879">
                  <c:v>1.1248718410513621</c:v>
                </c:pt>
                <c:pt idx="1880">
                  <c:v>1.1254430343888024</c:v>
                </c:pt>
                <c:pt idx="1881">
                  <c:v>1.1254430343888024</c:v>
                </c:pt>
                <c:pt idx="1882">
                  <c:v>1.126014227726243</c:v>
                </c:pt>
                <c:pt idx="1883">
                  <c:v>1.126014227726243</c:v>
                </c:pt>
                <c:pt idx="1884">
                  <c:v>1.1265854210636836</c:v>
                </c:pt>
                <c:pt idx="1885">
                  <c:v>1.1265854210636836</c:v>
                </c:pt>
                <c:pt idx="1886">
                  <c:v>1.127156614401124</c:v>
                </c:pt>
                <c:pt idx="1887">
                  <c:v>1.127156614401124</c:v>
                </c:pt>
                <c:pt idx="1888">
                  <c:v>1.1277278077385642</c:v>
                </c:pt>
                <c:pt idx="1889">
                  <c:v>1.1277278077385642</c:v>
                </c:pt>
                <c:pt idx="1890">
                  <c:v>1.128299001076005</c:v>
                </c:pt>
                <c:pt idx="1891">
                  <c:v>1.128299001076005</c:v>
                </c:pt>
                <c:pt idx="1892">
                  <c:v>1.1288701944134454</c:v>
                </c:pt>
                <c:pt idx="1893">
                  <c:v>1.1288701944134454</c:v>
                </c:pt>
                <c:pt idx="1894">
                  <c:v>1.1294413877508858</c:v>
                </c:pt>
                <c:pt idx="1895">
                  <c:v>1.1294413877508858</c:v>
                </c:pt>
                <c:pt idx="1896">
                  <c:v>1.1300125810883264</c:v>
                </c:pt>
                <c:pt idx="1897">
                  <c:v>1.1300125810883264</c:v>
                </c:pt>
                <c:pt idx="1898">
                  <c:v>1.130583774425767</c:v>
                </c:pt>
                <c:pt idx="1899">
                  <c:v>1.130583774425767</c:v>
                </c:pt>
                <c:pt idx="1900">
                  <c:v>1.1311549677632073</c:v>
                </c:pt>
                <c:pt idx="1901">
                  <c:v>1.1311549677632073</c:v>
                </c:pt>
                <c:pt idx="1902">
                  <c:v>1.1317261611006477</c:v>
                </c:pt>
                <c:pt idx="1903">
                  <c:v>1.1317261611006477</c:v>
                </c:pt>
                <c:pt idx="1904">
                  <c:v>1.1322973544380881</c:v>
                </c:pt>
                <c:pt idx="1905">
                  <c:v>1.1322973544380881</c:v>
                </c:pt>
                <c:pt idx="1906">
                  <c:v>1.1328685477755287</c:v>
                </c:pt>
                <c:pt idx="1907">
                  <c:v>1.1328685477755287</c:v>
                </c:pt>
                <c:pt idx="1908">
                  <c:v>1.1334397411129689</c:v>
                </c:pt>
                <c:pt idx="1909">
                  <c:v>1.1334397411129689</c:v>
                </c:pt>
                <c:pt idx="1910">
                  <c:v>1.1340109344504101</c:v>
                </c:pt>
                <c:pt idx="1911">
                  <c:v>1.1340109344504101</c:v>
                </c:pt>
                <c:pt idx="1912">
                  <c:v>1.1345821277878503</c:v>
                </c:pt>
                <c:pt idx="1913">
                  <c:v>1.1345821277878503</c:v>
                </c:pt>
                <c:pt idx="1914">
                  <c:v>1.1351533211252909</c:v>
                </c:pt>
                <c:pt idx="1915">
                  <c:v>1.1351533211252909</c:v>
                </c:pt>
                <c:pt idx="1916">
                  <c:v>1.135724514462731</c:v>
                </c:pt>
                <c:pt idx="1917">
                  <c:v>1.135724514462731</c:v>
                </c:pt>
                <c:pt idx="1918">
                  <c:v>1.1362957078001716</c:v>
                </c:pt>
                <c:pt idx="1919">
                  <c:v>1.1362957078001716</c:v>
                </c:pt>
                <c:pt idx="1920">
                  <c:v>1.136866901137612</c:v>
                </c:pt>
                <c:pt idx="1921">
                  <c:v>1.136866901137612</c:v>
                </c:pt>
                <c:pt idx="1922">
                  <c:v>1.1374380944750526</c:v>
                </c:pt>
                <c:pt idx="1923">
                  <c:v>1.1374380944750526</c:v>
                </c:pt>
                <c:pt idx="1924">
                  <c:v>1.1380092878124928</c:v>
                </c:pt>
                <c:pt idx="1925">
                  <c:v>1.1380092878124928</c:v>
                </c:pt>
                <c:pt idx="1926">
                  <c:v>1.1385804811499338</c:v>
                </c:pt>
                <c:pt idx="1927">
                  <c:v>1.1385804811499338</c:v>
                </c:pt>
                <c:pt idx="1928">
                  <c:v>1.139151674487374</c:v>
                </c:pt>
                <c:pt idx="1929">
                  <c:v>1.139151674487374</c:v>
                </c:pt>
                <c:pt idx="1930">
                  <c:v>1.1397228678248146</c:v>
                </c:pt>
                <c:pt idx="1931">
                  <c:v>1.1397228678248146</c:v>
                </c:pt>
                <c:pt idx="1932">
                  <c:v>1.1402940611622552</c:v>
                </c:pt>
                <c:pt idx="1933">
                  <c:v>1.1402940611622552</c:v>
                </c:pt>
                <c:pt idx="1934">
                  <c:v>1.1408652544996956</c:v>
                </c:pt>
                <c:pt idx="1935">
                  <c:v>1.1408652544996956</c:v>
                </c:pt>
                <c:pt idx="1936">
                  <c:v>1.1414364478371357</c:v>
                </c:pt>
                <c:pt idx="1937">
                  <c:v>1.1414364478371357</c:v>
                </c:pt>
                <c:pt idx="1938">
                  <c:v>1.1420076411745765</c:v>
                </c:pt>
                <c:pt idx="1939">
                  <c:v>1.1420076411745765</c:v>
                </c:pt>
                <c:pt idx="1940">
                  <c:v>1.1425788345120171</c:v>
                </c:pt>
                <c:pt idx="1941">
                  <c:v>1.1425788345120171</c:v>
                </c:pt>
                <c:pt idx="1942">
                  <c:v>1.1431500278494575</c:v>
                </c:pt>
                <c:pt idx="1943">
                  <c:v>1.1431500278494575</c:v>
                </c:pt>
                <c:pt idx="1944">
                  <c:v>1.1437212211868979</c:v>
                </c:pt>
                <c:pt idx="1945">
                  <c:v>1.1437212211868979</c:v>
                </c:pt>
                <c:pt idx="1946">
                  <c:v>1.1442924145243385</c:v>
                </c:pt>
                <c:pt idx="1947">
                  <c:v>1.1442924145243385</c:v>
                </c:pt>
                <c:pt idx="1948">
                  <c:v>1.1448636078617789</c:v>
                </c:pt>
                <c:pt idx="1949">
                  <c:v>1.1448636078617789</c:v>
                </c:pt>
                <c:pt idx="1950">
                  <c:v>1.1454348011992195</c:v>
                </c:pt>
                <c:pt idx="1951">
                  <c:v>1.1454348011992195</c:v>
                </c:pt>
                <c:pt idx="1952">
                  <c:v>1.1460059945366603</c:v>
                </c:pt>
                <c:pt idx="1953">
                  <c:v>1.1460059945366603</c:v>
                </c:pt>
                <c:pt idx="1954">
                  <c:v>1.1465771878741005</c:v>
                </c:pt>
                <c:pt idx="1955">
                  <c:v>1.1465771878741005</c:v>
                </c:pt>
                <c:pt idx="1956">
                  <c:v>1.1471483812115411</c:v>
                </c:pt>
                <c:pt idx="1957">
                  <c:v>1.1471483812115411</c:v>
                </c:pt>
                <c:pt idx="1958">
                  <c:v>1.1472522345456213</c:v>
                </c:pt>
                <c:pt idx="1959">
                  <c:v>1.1472522345456213</c:v>
                </c:pt>
                <c:pt idx="1960">
                  <c:v>1.1472522345456213</c:v>
                </c:pt>
                <c:pt idx="1961">
                  <c:v>1.1472522345456213</c:v>
                </c:pt>
                <c:pt idx="1962">
                  <c:v>1.1478234278830617</c:v>
                </c:pt>
                <c:pt idx="1963">
                  <c:v>1.1478234278830617</c:v>
                </c:pt>
                <c:pt idx="1964">
                  <c:v>1.1483946212205021</c:v>
                </c:pt>
                <c:pt idx="1965">
                  <c:v>1.1483946212205021</c:v>
                </c:pt>
                <c:pt idx="1966">
                  <c:v>1.1489658145579427</c:v>
                </c:pt>
                <c:pt idx="1967">
                  <c:v>1.1489658145579427</c:v>
                </c:pt>
                <c:pt idx="1968">
                  <c:v>1.149537007895383</c:v>
                </c:pt>
                <c:pt idx="1969">
                  <c:v>1.149537007895383</c:v>
                </c:pt>
                <c:pt idx="1970">
                  <c:v>1.1501082012328239</c:v>
                </c:pt>
                <c:pt idx="1971">
                  <c:v>1.1501082012328239</c:v>
                </c:pt>
                <c:pt idx="1972">
                  <c:v>1.150679394570264</c:v>
                </c:pt>
                <c:pt idx="1973">
                  <c:v>1.150679394570264</c:v>
                </c:pt>
                <c:pt idx="1974">
                  <c:v>1.1512505879077048</c:v>
                </c:pt>
                <c:pt idx="1975">
                  <c:v>1.1512505879077048</c:v>
                </c:pt>
                <c:pt idx="1976">
                  <c:v>1.1518217812451448</c:v>
                </c:pt>
                <c:pt idx="1977">
                  <c:v>1.1518217812451448</c:v>
                </c:pt>
                <c:pt idx="1978">
                  <c:v>1.152392974582586</c:v>
                </c:pt>
                <c:pt idx="1979">
                  <c:v>1.152392974582586</c:v>
                </c:pt>
                <c:pt idx="1980">
                  <c:v>1.152964167920026</c:v>
                </c:pt>
                <c:pt idx="1981">
                  <c:v>1.152964167920026</c:v>
                </c:pt>
                <c:pt idx="1982">
                  <c:v>1.1535353612574666</c:v>
                </c:pt>
                <c:pt idx="1983">
                  <c:v>1.1535353612574666</c:v>
                </c:pt>
                <c:pt idx="1984">
                  <c:v>1.1541065545949072</c:v>
                </c:pt>
                <c:pt idx="1985">
                  <c:v>1.1541065545949072</c:v>
                </c:pt>
                <c:pt idx="1986">
                  <c:v>1.1546777479323478</c:v>
                </c:pt>
                <c:pt idx="1987">
                  <c:v>1.1546777479323478</c:v>
                </c:pt>
                <c:pt idx="1988">
                  <c:v>1.1552489412697882</c:v>
                </c:pt>
                <c:pt idx="1989">
                  <c:v>1.1552489412697882</c:v>
                </c:pt>
                <c:pt idx="1990">
                  <c:v>1.1558201346072285</c:v>
                </c:pt>
                <c:pt idx="1991">
                  <c:v>1.1558201346072285</c:v>
                </c:pt>
                <c:pt idx="1992">
                  <c:v>1.1563913279446687</c:v>
                </c:pt>
                <c:pt idx="1993">
                  <c:v>1.1563913279446687</c:v>
                </c:pt>
                <c:pt idx="1994">
                  <c:v>1.1569625212821097</c:v>
                </c:pt>
                <c:pt idx="1995">
                  <c:v>1.1569625212821097</c:v>
                </c:pt>
                <c:pt idx="1996">
                  <c:v>1.1575337146195499</c:v>
                </c:pt>
                <c:pt idx="1997">
                  <c:v>1.1575337146195499</c:v>
                </c:pt>
                <c:pt idx="1998">
                  <c:v>1.1581049079569905</c:v>
                </c:pt>
                <c:pt idx="1999">
                  <c:v>1.1581049079569905</c:v>
                </c:pt>
                <c:pt idx="2000">
                  <c:v>1.1586761012944309</c:v>
                </c:pt>
                <c:pt idx="2001">
                  <c:v>1.1586761012944309</c:v>
                </c:pt>
                <c:pt idx="2002">
                  <c:v>1.1592472946318717</c:v>
                </c:pt>
                <c:pt idx="2003">
                  <c:v>1.1592472946318717</c:v>
                </c:pt>
                <c:pt idx="2004">
                  <c:v>1.1598184879693119</c:v>
                </c:pt>
                <c:pt idx="2005">
                  <c:v>1.1598184879693119</c:v>
                </c:pt>
                <c:pt idx="2006">
                  <c:v>1.1603896813067527</c:v>
                </c:pt>
                <c:pt idx="2007">
                  <c:v>1.1603896813067527</c:v>
                </c:pt>
                <c:pt idx="2008">
                  <c:v>1.1609608746441928</c:v>
                </c:pt>
                <c:pt idx="2009">
                  <c:v>1.1609608746441928</c:v>
                </c:pt>
                <c:pt idx="2010">
                  <c:v>1.1615320679816337</c:v>
                </c:pt>
                <c:pt idx="2011">
                  <c:v>1.1615320679816337</c:v>
                </c:pt>
                <c:pt idx="2012">
                  <c:v>1.162103261319074</c:v>
                </c:pt>
                <c:pt idx="2013">
                  <c:v>1.162103261319074</c:v>
                </c:pt>
                <c:pt idx="2014">
                  <c:v>1.1626744546565146</c:v>
                </c:pt>
                <c:pt idx="2015">
                  <c:v>1.1626744546565146</c:v>
                </c:pt>
                <c:pt idx="2016">
                  <c:v>1.1632456479939548</c:v>
                </c:pt>
                <c:pt idx="2017">
                  <c:v>1.1632456479939548</c:v>
                </c:pt>
                <c:pt idx="2018">
                  <c:v>1.1638168413313956</c:v>
                </c:pt>
                <c:pt idx="2019">
                  <c:v>1.1638168413313956</c:v>
                </c:pt>
                <c:pt idx="2020">
                  <c:v>1.1643880346688364</c:v>
                </c:pt>
                <c:pt idx="2021">
                  <c:v>1.1643880346688364</c:v>
                </c:pt>
                <c:pt idx="2022">
                  <c:v>1.1649592280062766</c:v>
                </c:pt>
                <c:pt idx="2023">
                  <c:v>1.1649592280062766</c:v>
                </c:pt>
                <c:pt idx="2024">
                  <c:v>1.1655304213437172</c:v>
                </c:pt>
                <c:pt idx="2025">
                  <c:v>1.1655304213437172</c:v>
                </c:pt>
                <c:pt idx="2026">
                  <c:v>1.1661016146811576</c:v>
                </c:pt>
                <c:pt idx="2027">
                  <c:v>1.1661016146811576</c:v>
                </c:pt>
                <c:pt idx="2028">
                  <c:v>1.166672808018598</c:v>
                </c:pt>
                <c:pt idx="2029">
                  <c:v>1.166672808018598</c:v>
                </c:pt>
                <c:pt idx="2030">
                  <c:v>1.1672440013560383</c:v>
                </c:pt>
                <c:pt idx="2031">
                  <c:v>1.1672440013560383</c:v>
                </c:pt>
                <c:pt idx="2032">
                  <c:v>1.1678151946934787</c:v>
                </c:pt>
                <c:pt idx="2033">
                  <c:v>1.1678151946934787</c:v>
                </c:pt>
                <c:pt idx="2034">
                  <c:v>1.1683863880309193</c:v>
                </c:pt>
                <c:pt idx="2035">
                  <c:v>1.1683863880309193</c:v>
                </c:pt>
                <c:pt idx="2036">
                  <c:v>1.1689575813683601</c:v>
                </c:pt>
                <c:pt idx="2037">
                  <c:v>1.1689575813683601</c:v>
                </c:pt>
                <c:pt idx="2038">
                  <c:v>1.1695287747058003</c:v>
                </c:pt>
                <c:pt idx="2039">
                  <c:v>1.1695287747058003</c:v>
                </c:pt>
                <c:pt idx="2040">
                  <c:v>1.1700999680432409</c:v>
                </c:pt>
                <c:pt idx="2041">
                  <c:v>1.1700999680432409</c:v>
                </c:pt>
                <c:pt idx="2042">
                  <c:v>1.1706711613806815</c:v>
                </c:pt>
                <c:pt idx="2043">
                  <c:v>1.1706711613806815</c:v>
                </c:pt>
                <c:pt idx="2044">
                  <c:v>1.1712423547181219</c:v>
                </c:pt>
                <c:pt idx="2045">
                  <c:v>1.1712423547181219</c:v>
                </c:pt>
                <c:pt idx="2046">
                  <c:v>1.1718135480555623</c:v>
                </c:pt>
                <c:pt idx="2047">
                  <c:v>1.1718135480555623</c:v>
                </c:pt>
                <c:pt idx="2048">
                  <c:v>1.1723847413930029</c:v>
                </c:pt>
                <c:pt idx="2049">
                  <c:v>1.1723847413930029</c:v>
                </c:pt>
                <c:pt idx="2050">
                  <c:v>1.1729559347304437</c:v>
                </c:pt>
                <c:pt idx="2051">
                  <c:v>1.1729559347304437</c:v>
                </c:pt>
                <c:pt idx="2052">
                  <c:v>1.1735271280678838</c:v>
                </c:pt>
                <c:pt idx="2053">
                  <c:v>1.1735271280678838</c:v>
                </c:pt>
                <c:pt idx="2054">
                  <c:v>1.1740983214053244</c:v>
                </c:pt>
                <c:pt idx="2055">
                  <c:v>1.1740983214053244</c:v>
                </c:pt>
                <c:pt idx="2056">
                  <c:v>1.1746695147427648</c:v>
                </c:pt>
                <c:pt idx="2057">
                  <c:v>1.1746695147427648</c:v>
                </c:pt>
                <c:pt idx="2058">
                  <c:v>1.1752407080802054</c:v>
                </c:pt>
                <c:pt idx="2059">
                  <c:v>1.1752407080802054</c:v>
                </c:pt>
                <c:pt idx="2060">
                  <c:v>1.1758119014176458</c:v>
                </c:pt>
                <c:pt idx="2061">
                  <c:v>1.1758119014176458</c:v>
                </c:pt>
                <c:pt idx="2062">
                  <c:v>1.1763830947550864</c:v>
                </c:pt>
                <c:pt idx="2063">
                  <c:v>1.1763830947550864</c:v>
                </c:pt>
                <c:pt idx="2064">
                  <c:v>1.1769542880925266</c:v>
                </c:pt>
                <c:pt idx="2065">
                  <c:v>1.1769542880925266</c:v>
                </c:pt>
                <c:pt idx="2066">
                  <c:v>1.1775254814299672</c:v>
                </c:pt>
                <c:pt idx="2067">
                  <c:v>1.1775254814299672</c:v>
                </c:pt>
                <c:pt idx="2068">
                  <c:v>1.1780966747674075</c:v>
                </c:pt>
                <c:pt idx="2069">
                  <c:v>1.1780966747674075</c:v>
                </c:pt>
                <c:pt idx="2070">
                  <c:v>1.1786678681048481</c:v>
                </c:pt>
                <c:pt idx="2071">
                  <c:v>1.1786678681048481</c:v>
                </c:pt>
                <c:pt idx="2072">
                  <c:v>1.1792390614422885</c:v>
                </c:pt>
                <c:pt idx="2073">
                  <c:v>1.1792390614422885</c:v>
                </c:pt>
                <c:pt idx="2074">
                  <c:v>1.1798102547797291</c:v>
                </c:pt>
                <c:pt idx="2075">
                  <c:v>1.1798102547797291</c:v>
                </c:pt>
                <c:pt idx="2076">
                  <c:v>1.1803814481171695</c:v>
                </c:pt>
                <c:pt idx="2077">
                  <c:v>1.1803814481171695</c:v>
                </c:pt>
                <c:pt idx="2078">
                  <c:v>1.1809526414546101</c:v>
                </c:pt>
                <c:pt idx="2079">
                  <c:v>1.1809526414546101</c:v>
                </c:pt>
                <c:pt idx="2080">
                  <c:v>1.1815238347920505</c:v>
                </c:pt>
                <c:pt idx="2081">
                  <c:v>1.1815238347920505</c:v>
                </c:pt>
                <c:pt idx="2082">
                  <c:v>1.1820950281294911</c:v>
                </c:pt>
                <c:pt idx="2083">
                  <c:v>1.1820950281294911</c:v>
                </c:pt>
                <c:pt idx="2084">
                  <c:v>1.1826662214669317</c:v>
                </c:pt>
                <c:pt idx="2085">
                  <c:v>1.1826662214669317</c:v>
                </c:pt>
                <c:pt idx="2086">
                  <c:v>1.1832374148043721</c:v>
                </c:pt>
                <c:pt idx="2087">
                  <c:v>1.1832374148043721</c:v>
                </c:pt>
                <c:pt idx="2088">
                  <c:v>1.1838086081418124</c:v>
                </c:pt>
                <c:pt idx="2089">
                  <c:v>1.1838086081418124</c:v>
                </c:pt>
                <c:pt idx="2090">
                  <c:v>1.1843798014792533</c:v>
                </c:pt>
                <c:pt idx="2091">
                  <c:v>1.1843798014792533</c:v>
                </c:pt>
                <c:pt idx="2092">
                  <c:v>1.1849509948166939</c:v>
                </c:pt>
                <c:pt idx="2093">
                  <c:v>1.1849509948166939</c:v>
                </c:pt>
                <c:pt idx="2094">
                  <c:v>1.1855221881541338</c:v>
                </c:pt>
                <c:pt idx="2095">
                  <c:v>1.1855221881541338</c:v>
                </c:pt>
                <c:pt idx="2096">
                  <c:v>1.1860933814915746</c:v>
                </c:pt>
                <c:pt idx="2097">
                  <c:v>1.1860933814915746</c:v>
                </c:pt>
                <c:pt idx="2098">
                  <c:v>1.1861972348256546</c:v>
                </c:pt>
                <c:pt idx="2099">
                  <c:v>1.1861972348256546</c:v>
                </c:pt>
                <c:pt idx="2100">
                  <c:v>1.1861972348256546</c:v>
                </c:pt>
                <c:pt idx="2101">
                  <c:v>1.1861972348256546</c:v>
                </c:pt>
                <c:pt idx="2102">
                  <c:v>1.1867684281630952</c:v>
                </c:pt>
                <c:pt idx="2103">
                  <c:v>1.1867684281630952</c:v>
                </c:pt>
                <c:pt idx="2104">
                  <c:v>1.1873396215005356</c:v>
                </c:pt>
                <c:pt idx="2105">
                  <c:v>1.1873396215005356</c:v>
                </c:pt>
                <c:pt idx="2106">
                  <c:v>1.187910814837976</c:v>
                </c:pt>
                <c:pt idx="2107">
                  <c:v>1.187910814837976</c:v>
                </c:pt>
                <c:pt idx="2108">
                  <c:v>1.1884820081754166</c:v>
                </c:pt>
                <c:pt idx="2109">
                  <c:v>1.1884820081754166</c:v>
                </c:pt>
                <c:pt idx="2110">
                  <c:v>1.1890532015128572</c:v>
                </c:pt>
                <c:pt idx="2111">
                  <c:v>1.1890532015128572</c:v>
                </c:pt>
                <c:pt idx="2112">
                  <c:v>1.1896243948502974</c:v>
                </c:pt>
                <c:pt idx="2113">
                  <c:v>1.1896243948502974</c:v>
                </c:pt>
                <c:pt idx="2114">
                  <c:v>1.1901955881877382</c:v>
                </c:pt>
                <c:pt idx="2115">
                  <c:v>1.1901955881877382</c:v>
                </c:pt>
                <c:pt idx="2116">
                  <c:v>1.1907667815251781</c:v>
                </c:pt>
                <c:pt idx="2117">
                  <c:v>1.1907667815251781</c:v>
                </c:pt>
                <c:pt idx="2118">
                  <c:v>1.1913379748626192</c:v>
                </c:pt>
                <c:pt idx="2119">
                  <c:v>1.1913379748626192</c:v>
                </c:pt>
                <c:pt idx="2120">
                  <c:v>1.1919091682000593</c:v>
                </c:pt>
                <c:pt idx="2121">
                  <c:v>1.1919091682000593</c:v>
                </c:pt>
                <c:pt idx="2122">
                  <c:v>1.1924803615375001</c:v>
                </c:pt>
                <c:pt idx="2123">
                  <c:v>1.1924803615375001</c:v>
                </c:pt>
                <c:pt idx="2124">
                  <c:v>1.1930515548749403</c:v>
                </c:pt>
                <c:pt idx="2125">
                  <c:v>1.1930515548749403</c:v>
                </c:pt>
                <c:pt idx="2126">
                  <c:v>1.1936227482123807</c:v>
                </c:pt>
                <c:pt idx="2127">
                  <c:v>1.1936227482123807</c:v>
                </c:pt>
                <c:pt idx="2128">
                  <c:v>1.1941939415498215</c:v>
                </c:pt>
                <c:pt idx="2129">
                  <c:v>1.1941939415498215</c:v>
                </c:pt>
                <c:pt idx="2130">
                  <c:v>1.1947651348872623</c:v>
                </c:pt>
                <c:pt idx="2131">
                  <c:v>1.1947651348872623</c:v>
                </c:pt>
                <c:pt idx="2132">
                  <c:v>1.1953363282247023</c:v>
                </c:pt>
                <c:pt idx="2133">
                  <c:v>1.1953363282247023</c:v>
                </c:pt>
                <c:pt idx="2134">
                  <c:v>1.1959075215621431</c:v>
                </c:pt>
                <c:pt idx="2135">
                  <c:v>1.1959075215621431</c:v>
                </c:pt>
                <c:pt idx="2136">
                  <c:v>1.1964787148995835</c:v>
                </c:pt>
                <c:pt idx="2137">
                  <c:v>1.1964787148995835</c:v>
                </c:pt>
                <c:pt idx="2138">
                  <c:v>1.1970499082370241</c:v>
                </c:pt>
                <c:pt idx="2139">
                  <c:v>1.1970499082370241</c:v>
                </c:pt>
                <c:pt idx="2140">
                  <c:v>1.197621101574464</c:v>
                </c:pt>
                <c:pt idx="2141">
                  <c:v>1.197621101574464</c:v>
                </c:pt>
                <c:pt idx="2142">
                  <c:v>1.198192294911905</c:v>
                </c:pt>
                <c:pt idx="2143">
                  <c:v>1.198192294911905</c:v>
                </c:pt>
                <c:pt idx="2144">
                  <c:v>1.1987634882493452</c:v>
                </c:pt>
                <c:pt idx="2145">
                  <c:v>1.1987634882493452</c:v>
                </c:pt>
                <c:pt idx="2146">
                  <c:v>1.199334681586786</c:v>
                </c:pt>
                <c:pt idx="2147">
                  <c:v>1.199334681586786</c:v>
                </c:pt>
                <c:pt idx="2148">
                  <c:v>1.1999058749242264</c:v>
                </c:pt>
                <c:pt idx="2149">
                  <c:v>1.1999058749242264</c:v>
                </c:pt>
                <c:pt idx="2150">
                  <c:v>1.200477068261667</c:v>
                </c:pt>
                <c:pt idx="2151">
                  <c:v>1.200477068261667</c:v>
                </c:pt>
                <c:pt idx="2152">
                  <c:v>1.2010482615991072</c:v>
                </c:pt>
                <c:pt idx="2153">
                  <c:v>1.2010482615991072</c:v>
                </c:pt>
                <c:pt idx="2154">
                  <c:v>1.201619454936548</c:v>
                </c:pt>
                <c:pt idx="2155">
                  <c:v>1.201619454936548</c:v>
                </c:pt>
                <c:pt idx="2156">
                  <c:v>1.2021906482739877</c:v>
                </c:pt>
                <c:pt idx="2157">
                  <c:v>1.2021906482739877</c:v>
                </c:pt>
                <c:pt idx="2158">
                  <c:v>1.2027618416114285</c:v>
                </c:pt>
                <c:pt idx="2159">
                  <c:v>1.2027618416114285</c:v>
                </c:pt>
                <c:pt idx="2160">
                  <c:v>1.2033330349488691</c:v>
                </c:pt>
                <c:pt idx="2161">
                  <c:v>1.2033330349488691</c:v>
                </c:pt>
                <c:pt idx="2162">
                  <c:v>1.2039042282863095</c:v>
                </c:pt>
                <c:pt idx="2163">
                  <c:v>1.2039042282863095</c:v>
                </c:pt>
                <c:pt idx="2164">
                  <c:v>1.2044754216237503</c:v>
                </c:pt>
                <c:pt idx="2165">
                  <c:v>1.2044754216237503</c:v>
                </c:pt>
                <c:pt idx="2166">
                  <c:v>1.2050466149611905</c:v>
                </c:pt>
                <c:pt idx="2167">
                  <c:v>1.2050466149611905</c:v>
                </c:pt>
                <c:pt idx="2168">
                  <c:v>1.2056178082986311</c:v>
                </c:pt>
                <c:pt idx="2169">
                  <c:v>1.2056178082986311</c:v>
                </c:pt>
                <c:pt idx="2170">
                  <c:v>1.2061890016360719</c:v>
                </c:pt>
                <c:pt idx="2171">
                  <c:v>1.2061890016360719</c:v>
                </c:pt>
                <c:pt idx="2172">
                  <c:v>1.2067601949735121</c:v>
                </c:pt>
                <c:pt idx="2173">
                  <c:v>1.2067601949735121</c:v>
                </c:pt>
                <c:pt idx="2174">
                  <c:v>1.2073313883109522</c:v>
                </c:pt>
                <c:pt idx="2175">
                  <c:v>1.2073313883109522</c:v>
                </c:pt>
                <c:pt idx="2176">
                  <c:v>1.207902581648393</c:v>
                </c:pt>
                <c:pt idx="2177">
                  <c:v>1.207902581648393</c:v>
                </c:pt>
                <c:pt idx="2178">
                  <c:v>1.2084737749858339</c:v>
                </c:pt>
                <c:pt idx="2179">
                  <c:v>1.2084737749858339</c:v>
                </c:pt>
                <c:pt idx="2180">
                  <c:v>1.209044968323274</c:v>
                </c:pt>
                <c:pt idx="2181">
                  <c:v>1.209044968323274</c:v>
                </c:pt>
                <c:pt idx="2182">
                  <c:v>1.2096161616607148</c:v>
                </c:pt>
                <c:pt idx="2183">
                  <c:v>1.2096161616607148</c:v>
                </c:pt>
                <c:pt idx="2184">
                  <c:v>1.2101873549981552</c:v>
                </c:pt>
                <c:pt idx="2185">
                  <c:v>1.2101873549981552</c:v>
                </c:pt>
                <c:pt idx="2186">
                  <c:v>1.2107585483355958</c:v>
                </c:pt>
                <c:pt idx="2187">
                  <c:v>1.2107585483355958</c:v>
                </c:pt>
                <c:pt idx="2188">
                  <c:v>1.2113297416730358</c:v>
                </c:pt>
                <c:pt idx="2189">
                  <c:v>1.2113297416730358</c:v>
                </c:pt>
                <c:pt idx="2190">
                  <c:v>1.2119009350104764</c:v>
                </c:pt>
                <c:pt idx="2191">
                  <c:v>1.2119009350104764</c:v>
                </c:pt>
                <c:pt idx="2192">
                  <c:v>1.2124721283479172</c:v>
                </c:pt>
                <c:pt idx="2193">
                  <c:v>1.2124721283479172</c:v>
                </c:pt>
                <c:pt idx="2194">
                  <c:v>1.2130433216853578</c:v>
                </c:pt>
                <c:pt idx="2195">
                  <c:v>1.2130433216853578</c:v>
                </c:pt>
                <c:pt idx="2196">
                  <c:v>1.2136145150227977</c:v>
                </c:pt>
                <c:pt idx="2197">
                  <c:v>1.2136145150227977</c:v>
                </c:pt>
                <c:pt idx="2198">
                  <c:v>1.2141857083602385</c:v>
                </c:pt>
                <c:pt idx="2199">
                  <c:v>1.2141857083602385</c:v>
                </c:pt>
                <c:pt idx="2200">
                  <c:v>1.2147569016976789</c:v>
                </c:pt>
                <c:pt idx="2201">
                  <c:v>1.2147569016976789</c:v>
                </c:pt>
                <c:pt idx="2202">
                  <c:v>1.2153280950351191</c:v>
                </c:pt>
                <c:pt idx="2203">
                  <c:v>1.2153280950351191</c:v>
                </c:pt>
                <c:pt idx="2204">
                  <c:v>1.2158992883725595</c:v>
                </c:pt>
                <c:pt idx="2205">
                  <c:v>1.2158992883725595</c:v>
                </c:pt>
                <c:pt idx="2206">
                  <c:v>1.2164704817100005</c:v>
                </c:pt>
                <c:pt idx="2207">
                  <c:v>1.2164704817100005</c:v>
                </c:pt>
                <c:pt idx="2208">
                  <c:v>1.2170416750474404</c:v>
                </c:pt>
                <c:pt idx="2209">
                  <c:v>1.2170416750474404</c:v>
                </c:pt>
                <c:pt idx="2210">
                  <c:v>1.2176128683848815</c:v>
                </c:pt>
                <c:pt idx="2211">
                  <c:v>1.2176128683848815</c:v>
                </c:pt>
                <c:pt idx="2212">
                  <c:v>1.2181840617223221</c:v>
                </c:pt>
                <c:pt idx="2213">
                  <c:v>1.2181840617223221</c:v>
                </c:pt>
                <c:pt idx="2214">
                  <c:v>1.2187552550597622</c:v>
                </c:pt>
                <c:pt idx="2215">
                  <c:v>1.2187552550597622</c:v>
                </c:pt>
                <c:pt idx="2216">
                  <c:v>1.2193264483972026</c:v>
                </c:pt>
                <c:pt idx="2217">
                  <c:v>1.2193264483972026</c:v>
                </c:pt>
                <c:pt idx="2218">
                  <c:v>1.2198976417346432</c:v>
                </c:pt>
                <c:pt idx="2219">
                  <c:v>1.2198976417346432</c:v>
                </c:pt>
                <c:pt idx="2220">
                  <c:v>1.2204688350720838</c:v>
                </c:pt>
                <c:pt idx="2221">
                  <c:v>1.2204688350720838</c:v>
                </c:pt>
                <c:pt idx="2222">
                  <c:v>1.2210400284095244</c:v>
                </c:pt>
                <c:pt idx="2223">
                  <c:v>1.2210400284095244</c:v>
                </c:pt>
                <c:pt idx="2224">
                  <c:v>1.2216112217469648</c:v>
                </c:pt>
                <c:pt idx="2225">
                  <c:v>1.2216112217469648</c:v>
                </c:pt>
                <c:pt idx="2226">
                  <c:v>1.2221824150844054</c:v>
                </c:pt>
                <c:pt idx="2227">
                  <c:v>1.2221824150844054</c:v>
                </c:pt>
                <c:pt idx="2228">
                  <c:v>1.222753608421846</c:v>
                </c:pt>
                <c:pt idx="2229">
                  <c:v>1.222753608421846</c:v>
                </c:pt>
                <c:pt idx="2230">
                  <c:v>1.2233248017592862</c:v>
                </c:pt>
                <c:pt idx="2231">
                  <c:v>1.2233248017592862</c:v>
                </c:pt>
                <c:pt idx="2232">
                  <c:v>1.2238959950967268</c:v>
                </c:pt>
                <c:pt idx="2233">
                  <c:v>1.2238959950967268</c:v>
                </c:pt>
                <c:pt idx="2234">
                  <c:v>1.2244671884341674</c:v>
                </c:pt>
                <c:pt idx="2235">
                  <c:v>1.2244671884341674</c:v>
                </c:pt>
                <c:pt idx="2236">
                  <c:v>1.2250383817716077</c:v>
                </c:pt>
                <c:pt idx="2237">
                  <c:v>1.2250383817716077</c:v>
                </c:pt>
                <c:pt idx="2238">
                  <c:v>1.2251422351056878</c:v>
                </c:pt>
                <c:pt idx="2239">
                  <c:v>1.2251422351056878</c:v>
                </c:pt>
                <c:pt idx="2240">
                  <c:v>1.2251422351056878</c:v>
                </c:pt>
                <c:pt idx="2241">
                  <c:v>1.2251422351056878</c:v>
                </c:pt>
                <c:pt idx="2242">
                  <c:v>1.2257134284431286</c:v>
                </c:pt>
                <c:pt idx="2243">
                  <c:v>1.2257134284431286</c:v>
                </c:pt>
                <c:pt idx="2244">
                  <c:v>1.2262846217805692</c:v>
                </c:pt>
                <c:pt idx="2245">
                  <c:v>1.2262846217805692</c:v>
                </c:pt>
                <c:pt idx="2246">
                  <c:v>1.2268558151180098</c:v>
                </c:pt>
                <c:pt idx="2247">
                  <c:v>1.2268558151180098</c:v>
                </c:pt>
                <c:pt idx="2248">
                  <c:v>1.2274270084554497</c:v>
                </c:pt>
                <c:pt idx="2249">
                  <c:v>1.2274270084554497</c:v>
                </c:pt>
                <c:pt idx="2250">
                  <c:v>1.2279982017928901</c:v>
                </c:pt>
                <c:pt idx="2251">
                  <c:v>1.2279982017928901</c:v>
                </c:pt>
                <c:pt idx="2252">
                  <c:v>1.2285693951303305</c:v>
                </c:pt>
                <c:pt idx="2253">
                  <c:v>1.2285693951303305</c:v>
                </c:pt>
                <c:pt idx="2254">
                  <c:v>1.2291405884677715</c:v>
                </c:pt>
                <c:pt idx="2255">
                  <c:v>1.2291405884677715</c:v>
                </c:pt>
                <c:pt idx="2256">
                  <c:v>1.2297117818052119</c:v>
                </c:pt>
                <c:pt idx="2257">
                  <c:v>1.2297117818052119</c:v>
                </c:pt>
                <c:pt idx="2258">
                  <c:v>1.2302829751426525</c:v>
                </c:pt>
                <c:pt idx="2259">
                  <c:v>1.2302829751426525</c:v>
                </c:pt>
                <c:pt idx="2260">
                  <c:v>1.2308541684800929</c:v>
                </c:pt>
                <c:pt idx="2261">
                  <c:v>1.2308541684800929</c:v>
                </c:pt>
                <c:pt idx="2262">
                  <c:v>1.2314253618175335</c:v>
                </c:pt>
                <c:pt idx="2263">
                  <c:v>1.2314253618175335</c:v>
                </c:pt>
                <c:pt idx="2264">
                  <c:v>1.2319965551549734</c:v>
                </c:pt>
                <c:pt idx="2265">
                  <c:v>1.2319965551549734</c:v>
                </c:pt>
                <c:pt idx="2266">
                  <c:v>1.2325677484924142</c:v>
                </c:pt>
                <c:pt idx="2267">
                  <c:v>1.2325677484924142</c:v>
                </c:pt>
                <c:pt idx="2268">
                  <c:v>1.2331389418298548</c:v>
                </c:pt>
                <c:pt idx="2269">
                  <c:v>1.2331389418298548</c:v>
                </c:pt>
                <c:pt idx="2270">
                  <c:v>1.2337101351672954</c:v>
                </c:pt>
                <c:pt idx="2271">
                  <c:v>1.2337101351672954</c:v>
                </c:pt>
                <c:pt idx="2272">
                  <c:v>1.234281328504736</c:v>
                </c:pt>
                <c:pt idx="2273">
                  <c:v>1.234281328504736</c:v>
                </c:pt>
                <c:pt idx="2274">
                  <c:v>1.2348525218421766</c:v>
                </c:pt>
                <c:pt idx="2275">
                  <c:v>1.2348525218421766</c:v>
                </c:pt>
                <c:pt idx="2276">
                  <c:v>1.2354237151796164</c:v>
                </c:pt>
                <c:pt idx="2277">
                  <c:v>1.2354237151796164</c:v>
                </c:pt>
                <c:pt idx="2278">
                  <c:v>1.2359949085170572</c:v>
                </c:pt>
                <c:pt idx="2279">
                  <c:v>1.2359949085170572</c:v>
                </c:pt>
                <c:pt idx="2280">
                  <c:v>1.2365661018544978</c:v>
                </c:pt>
                <c:pt idx="2281">
                  <c:v>1.2365661018544978</c:v>
                </c:pt>
                <c:pt idx="2282">
                  <c:v>1.2371372951919382</c:v>
                </c:pt>
                <c:pt idx="2283">
                  <c:v>1.2371372951919382</c:v>
                </c:pt>
                <c:pt idx="2284">
                  <c:v>1.2377084885293785</c:v>
                </c:pt>
                <c:pt idx="2285">
                  <c:v>1.2377084885293785</c:v>
                </c:pt>
                <c:pt idx="2286">
                  <c:v>1.2382796818668196</c:v>
                </c:pt>
                <c:pt idx="2287">
                  <c:v>1.2382796818668196</c:v>
                </c:pt>
                <c:pt idx="2288">
                  <c:v>1.2388508752042597</c:v>
                </c:pt>
                <c:pt idx="2289">
                  <c:v>1.2388508752042597</c:v>
                </c:pt>
                <c:pt idx="2290">
                  <c:v>1.2394220685417003</c:v>
                </c:pt>
                <c:pt idx="2291">
                  <c:v>1.2394220685417003</c:v>
                </c:pt>
                <c:pt idx="2292">
                  <c:v>1.2399932618791403</c:v>
                </c:pt>
                <c:pt idx="2293">
                  <c:v>1.2399932618791403</c:v>
                </c:pt>
                <c:pt idx="2294">
                  <c:v>1.2405644552165811</c:v>
                </c:pt>
                <c:pt idx="2295">
                  <c:v>1.2405644552165811</c:v>
                </c:pt>
                <c:pt idx="2296">
                  <c:v>1.2411356485540215</c:v>
                </c:pt>
                <c:pt idx="2297">
                  <c:v>1.2411356485540215</c:v>
                </c:pt>
                <c:pt idx="2298">
                  <c:v>1.2417068418914621</c:v>
                </c:pt>
                <c:pt idx="2299">
                  <c:v>1.2417068418914621</c:v>
                </c:pt>
                <c:pt idx="2300">
                  <c:v>1.2422780352289027</c:v>
                </c:pt>
                <c:pt idx="2301">
                  <c:v>1.2422780352289027</c:v>
                </c:pt>
                <c:pt idx="2302">
                  <c:v>1.2428492285663433</c:v>
                </c:pt>
                <c:pt idx="2303">
                  <c:v>1.2428492285663433</c:v>
                </c:pt>
                <c:pt idx="2304">
                  <c:v>1.2434204219037839</c:v>
                </c:pt>
                <c:pt idx="2305">
                  <c:v>1.2434204219037839</c:v>
                </c:pt>
                <c:pt idx="2306">
                  <c:v>1.2439916152412238</c:v>
                </c:pt>
                <c:pt idx="2307">
                  <c:v>1.2439916152412238</c:v>
                </c:pt>
                <c:pt idx="2308">
                  <c:v>1.2445628085786646</c:v>
                </c:pt>
                <c:pt idx="2309">
                  <c:v>1.2445628085786646</c:v>
                </c:pt>
                <c:pt idx="2310">
                  <c:v>1.2451340019161052</c:v>
                </c:pt>
                <c:pt idx="2311">
                  <c:v>1.2451340019161052</c:v>
                </c:pt>
                <c:pt idx="2312">
                  <c:v>1.2457051952535456</c:v>
                </c:pt>
                <c:pt idx="2313">
                  <c:v>1.2457051952535456</c:v>
                </c:pt>
                <c:pt idx="2314">
                  <c:v>1.246276388590986</c:v>
                </c:pt>
                <c:pt idx="2315">
                  <c:v>1.246276388590986</c:v>
                </c:pt>
                <c:pt idx="2316">
                  <c:v>1.2468475819284268</c:v>
                </c:pt>
                <c:pt idx="2317">
                  <c:v>1.2468475819284268</c:v>
                </c:pt>
                <c:pt idx="2318">
                  <c:v>1.2474187752658672</c:v>
                </c:pt>
                <c:pt idx="2319">
                  <c:v>1.2474187752658672</c:v>
                </c:pt>
                <c:pt idx="2320">
                  <c:v>1.2479899686033078</c:v>
                </c:pt>
                <c:pt idx="2321">
                  <c:v>1.2479899686033078</c:v>
                </c:pt>
                <c:pt idx="2322">
                  <c:v>1.2485611619407484</c:v>
                </c:pt>
                <c:pt idx="2323">
                  <c:v>1.2485611619407484</c:v>
                </c:pt>
                <c:pt idx="2324">
                  <c:v>1.2491323552781883</c:v>
                </c:pt>
                <c:pt idx="2325">
                  <c:v>1.2491323552781883</c:v>
                </c:pt>
                <c:pt idx="2326">
                  <c:v>1.2497035486156292</c:v>
                </c:pt>
                <c:pt idx="2327">
                  <c:v>1.2497035486156292</c:v>
                </c:pt>
                <c:pt idx="2328">
                  <c:v>1.2502747419530695</c:v>
                </c:pt>
                <c:pt idx="2329">
                  <c:v>1.2502747419530695</c:v>
                </c:pt>
                <c:pt idx="2330">
                  <c:v>1.2508459352905101</c:v>
                </c:pt>
                <c:pt idx="2331">
                  <c:v>1.2508459352905101</c:v>
                </c:pt>
                <c:pt idx="2332">
                  <c:v>1.2514171286279505</c:v>
                </c:pt>
                <c:pt idx="2333">
                  <c:v>1.2514171286279505</c:v>
                </c:pt>
                <c:pt idx="2334">
                  <c:v>1.2519883219653911</c:v>
                </c:pt>
                <c:pt idx="2335">
                  <c:v>1.2519883219653911</c:v>
                </c:pt>
                <c:pt idx="2336">
                  <c:v>1.2525595153028315</c:v>
                </c:pt>
                <c:pt idx="2337">
                  <c:v>1.2525595153028315</c:v>
                </c:pt>
                <c:pt idx="2338">
                  <c:v>1.2531307086402719</c:v>
                </c:pt>
                <c:pt idx="2339">
                  <c:v>1.2531307086402719</c:v>
                </c:pt>
                <c:pt idx="2340">
                  <c:v>1.2537019019777125</c:v>
                </c:pt>
                <c:pt idx="2341">
                  <c:v>1.2537019019777125</c:v>
                </c:pt>
                <c:pt idx="2342">
                  <c:v>1.2542730953151529</c:v>
                </c:pt>
                <c:pt idx="2343">
                  <c:v>1.2542730953151529</c:v>
                </c:pt>
                <c:pt idx="2344">
                  <c:v>1.2548442886525932</c:v>
                </c:pt>
                <c:pt idx="2345">
                  <c:v>1.2548442886525932</c:v>
                </c:pt>
                <c:pt idx="2346">
                  <c:v>1.2554154819900341</c:v>
                </c:pt>
                <c:pt idx="2347">
                  <c:v>1.2554154819900341</c:v>
                </c:pt>
                <c:pt idx="2348">
                  <c:v>1.255986675327474</c:v>
                </c:pt>
                <c:pt idx="2349">
                  <c:v>1.255986675327474</c:v>
                </c:pt>
                <c:pt idx="2350">
                  <c:v>1.2565578686649153</c:v>
                </c:pt>
                <c:pt idx="2351">
                  <c:v>1.2565578686649153</c:v>
                </c:pt>
                <c:pt idx="2352">
                  <c:v>1.2571290620023552</c:v>
                </c:pt>
                <c:pt idx="2353">
                  <c:v>1.2571290620023552</c:v>
                </c:pt>
                <c:pt idx="2354">
                  <c:v>1.2577002553397956</c:v>
                </c:pt>
                <c:pt idx="2355">
                  <c:v>1.2577002553397956</c:v>
                </c:pt>
                <c:pt idx="2356">
                  <c:v>1.2582714486772364</c:v>
                </c:pt>
                <c:pt idx="2357">
                  <c:v>1.2582714486772364</c:v>
                </c:pt>
                <c:pt idx="2358">
                  <c:v>1.2588426420146768</c:v>
                </c:pt>
                <c:pt idx="2359">
                  <c:v>1.2588426420146768</c:v>
                </c:pt>
                <c:pt idx="2360">
                  <c:v>1.2594138353521174</c:v>
                </c:pt>
                <c:pt idx="2361">
                  <c:v>1.2594138353521174</c:v>
                </c:pt>
                <c:pt idx="2362">
                  <c:v>1.259985028689558</c:v>
                </c:pt>
                <c:pt idx="2363">
                  <c:v>1.259985028689558</c:v>
                </c:pt>
                <c:pt idx="2364">
                  <c:v>1.2605562220269984</c:v>
                </c:pt>
                <c:pt idx="2365">
                  <c:v>1.2605562220269984</c:v>
                </c:pt>
                <c:pt idx="2366">
                  <c:v>1.2611274153644387</c:v>
                </c:pt>
                <c:pt idx="2367">
                  <c:v>1.2611274153644387</c:v>
                </c:pt>
                <c:pt idx="2368">
                  <c:v>1.2616986087018791</c:v>
                </c:pt>
                <c:pt idx="2369">
                  <c:v>1.2616986087018791</c:v>
                </c:pt>
                <c:pt idx="2370">
                  <c:v>1.2622698020393197</c:v>
                </c:pt>
                <c:pt idx="2371">
                  <c:v>1.2622698020393197</c:v>
                </c:pt>
                <c:pt idx="2372">
                  <c:v>1.2628409953767603</c:v>
                </c:pt>
                <c:pt idx="2373">
                  <c:v>1.2628409953767603</c:v>
                </c:pt>
                <c:pt idx="2374">
                  <c:v>1.2634121887142009</c:v>
                </c:pt>
                <c:pt idx="2375">
                  <c:v>1.2634121887142009</c:v>
                </c:pt>
                <c:pt idx="2376">
                  <c:v>1.2639833820516411</c:v>
                </c:pt>
                <c:pt idx="2377">
                  <c:v>1.2639833820516411</c:v>
                </c:pt>
                <c:pt idx="2378">
                  <c:v>1.2640872353857215</c:v>
                </c:pt>
                <c:pt idx="2379">
                  <c:v>1.2640872353857215</c:v>
                </c:pt>
                <c:pt idx="2380">
                  <c:v>1.2640872353857215</c:v>
                </c:pt>
                <c:pt idx="2381">
                  <c:v>1.2640872353857215</c:v>
                </c:pt>
                <c:pt idx="2382">
                  <c:v>1.2646584287231621</c:v>
                </c:pt>
                <c:pt idx="2383">
                  <c:v>1.2646584287231621</c:v>
                </c:pt>
                <c:pt idx="2384">
                  <c:v>1.2652296220606019</c:v>
                </c:pt>
                <c:pt idx="2385">
                  <c:v>1.2652296220606019</c:v>
                </c:pt>
                <c:pt idx="2386">
                  <c:v>1.2658008153980427</c:v>
                </c:pt>
                <c:pt idx="2387">
                  <c:v>1.2658008153980427</c:v>
                </c:pt>
                <c:pt idx="2388">
                  <c:v>1.2663720087354833</c:v>
                </c:pt>
                <c:pt idx="2389">
                  <c:v>1.2663720087354833</c:v>
                </c:pt>
                <c:pt idx="2390">
                  <c:v>1.2669432020729237</c:v>
                </c:pt>
                <c:pt idx="2391">
                  <c:v>1.2669432020729237</c:v>
                </c:pt>
                <c:pt idx="2392">
                  <c:v>1.2675143954103638</c:v>
                </c:pt>
                <c:pt idx="2393">
                  <c:v>1.2675143954103638</c:v>
                </c:pt>
                <c:pt idx="2394">
                  <c:v>1.2680855887478051</c:v>
                </c:pt>
                <c:pt idx="2395">
                  <c:v>1.2680855887478051</c:v>
                </c:pt>
                <c:pt idx="2396">
                  <c:v>1.2686567820852452</c:v>
                </c:pt>
                <c:pt idx="2397">
                  <c:v>1.2686567820852452</c:v>
                </c:pt>
                <c:pt idx="2398">
                  <c:v>1.2692279754226858</c:v>
                </c:pt>
                <c:pt idx="2399">
                  <c:v>1.2692279754226858</c:v>
                </c:pt>
                <c:pt idx="2400">
                  <c:v>1.269799168760126</c:v>
                </c:pt>
                <c:pt idx="2401">
                  <c:v>1.269799168760126</c:v>
                </c:pt>
                <c:pt idx="2402">
                  <c:v>1.2703703620975668</c:v>
                </c:pt>
                <c:pt idx="2403">
                  <c:v>1.2703703620975668</c:v>
                </c:pt>
                <c:pt idx="2404">
                  <c:v>1.2709415554350072</c:v>
                </c:pt>
                <c:pt idx="2405">
                  <c:v>1.2709415554350072</c:v>
                </c:pt>
                <c:pt idx="2406">
                  <c:v>1.2715127487724478</c:v>
                </c:pt>
                <c:pt idx="2407">
                  <c:v>1.2715127487724478</c:v>
                </c:pt>
                <c:pt idx="2408">
                  <c:v>1.2720839421098882</c:v>
                </c:pt>
                <c:pt idx="2409">
                  <c:v>1.2720839421098882</c:v>
                </c:pt>
                <c:pt idx="2410">
                  <c:v>1.272655135447329</c:v>
                </c:pt>
                <c:pt idx="2411">
                  <c:v>1.272655135447329</c:v>
                </c:pt>
                <c:pt idx="2412">
                  <c:v>1.2732263287847692</c:v>
                </c:pt>
                <c:pt idx="2413">
                  <c:v>1.2732263287847692</c:v>
                </c:pt>
                <c:pt idx="2414">
                  <c:v>1.27379752212221</c:v>
                </c:pt>
                <c:pt idx="2415">
                  <c:v>1.27379752212221</c:v>
                </c:pt>
                <c:pt idx="2416">
                  <c:v>1.2743687154596497</c:v>
                </c:pt>
                <c:pt idx="2417">
                  <c:v>1.2743687154596497</c:v>
                </c:pt>
                <c:pt idx="2418">
                  <c:v>1.2749399087970905</c:v>
                </c:pt>
                <c:pt idx="2419">
                  <c:v>1.2749399087970905</c:v>
                </c:pt>
                <c:pt idx="2420">
                  <c:v>1.2755111021345309</c:v>
                </c:pt>
                <c:pt idx="2421">
                  <c:v>1.2755111021345309</c:v>
                </c:pt>
                <c:pt idx="2422">
                  <c:v>1.2760822954719717</c:v>
                </c:pt>
                <c:pt idx="2423">
                  <c:v>1.2760822954719717</c:v>
                </c:pt>
                <c:pt idx="2424">
                  <c:v>1.2766534888094119</c:v>
                </c:pt>
                <c:pt idx="2425">
                  <c:v>1.2766534888094119</c:v>
                </c:pt>
                <c:pt idx="2426">
                  <c:v>1.2772246821468523</c:v>
                </c:pt>
                <c:pt idx="2427">
                  <c:v>1.2772246821468523</c:v>
                </c:pt>
                <c:pt idx="2428">
                  <c:v>1.2777958754842929</c:v>
                </c:pt>
                <c:pt idx="2429">
                  <c:v>1.2777958754842929</c:v>
                </c:pt>
                <c:pt idx="2430">
                  <c:v>1.2783670688217341</c:v>
                </c:pt>
                <c:pt idx="2431">
                  <c:v>1.2783670688217341</c:v>
                </c:pt>
                <c:pt idx="2432">
                  <c:v>1.2789382621591736</c:v>
                </c:pt>
                <c:pt idx="2433">
                  <c:v>1.2789382621591736</c:v>
                </c:pt>
                <c:pt idx="2434">
                  <c:v>1.2795094554966144</c:v>
                </c:pt>
                <c:pt idx="2435">
                  <c:v>1.2795094554966144</c:v>
                </c:pt>
                <c:pt idx="2436">
                  <c:v>1.280080648834055</c:v>
                </c:pt>
                <c:pt idx="2437">
                  <c:v>1.280080648834055</c:v>
                </c:pt>
                <c:pt idx="2438">
                  <c:v>1.2806518421714956</c:v>
                </c:pt>
                <c:pt idx="2439">
                  <c:v>1.2806518421714956</c:v>
                </c:pt>
                <c:pt idx="2440">
                  <c:v>1.2812230355089358</c:v>
                </c:pt>
                <c:pt idx="2441">
                  <c:v>1.2812230355089358</c:v>
                </c:pt>
                <c:pt idx="2442">
                  <c:v>1.2817942288463764</c:v>
                </c:pt>
                <c:pt idx="2443">
                  <c:v>1.2817942288463764</c:v>
                </c:pt>
                <c:pt idx="2444">
                  <c:v>1.2823654221838172</c:v>
                </c:pt>
                <c:pt idx="2445">
                  <c:v>1.2823654221838172</c:v>
                </c:pt>
                <c:pt idx="2446">
                  <c:v>1.2829366155212576</c:v>
                </c:pt>
                <c:pt idx="2447">
                  <c:v>1.2829366155212576</c:v>
                </c:pt>
                <c:pt idx="2448">
                  <c:v>1.283507808858698</c:v>
                </c:pt>
                <c:pt idx="2449">
                  <c:v>1.283507808858698</c:v>
                </c:pt>
                <c:pt idx="2450">
                  <c:v>1.2840790021961386</c:v>
                </c:pt>
                <c:pt idx="2451">
                  <c:v>1.2840790021961386</c:v>
                </c:pt>
                <c:pt idx="2452">
                  <c:v>1.2846501955335792</c:v>
                </c:pt>
                <c:pt idx="2453">
                  <c:v>1.2846501955335792</c:v>
                </c:pt>
                <c:pt idx="2454">
                  <c:v>1.2852213888710196</c:v>
                </c:pt>
                <c:pt idx="2455">
                  <c:v>1.2852213888710196</c:v>
                </c:pt>
                <c:pt idx="2456">
                  <c:v>1.2857925822084597</c:v>
                </c:pt>
                <c:pt idx="2457">
                  <c:v>1.2857925822084597</c:v>
                </c:pt>
                <c:pt idx="2458">
                  <c:v>1.2863637755459003</c:v>
                </c:pt>
                <c:pt idx="2459">
                  <c:v>1.2863637755459003</c:v>
                </c:pt>
                <c:pt idx="2460">
                  <c:v>1.2869349688833409</c:v>
                </c:pt>
                <c:pt idx="2461">
                  <c:v>1.2869349688833409</c:v>
                </c:pt>
                <c:pt idx="2462">
                  <c:v>1.2875061622207815</c:v>
                </c:pt>
                <c:pt idx="2463">
                  <c:v>1.2875061622207815</c:v>
                </c:pt>
                <c:pt idx="2464">
                  <c:v>1.2880773555582221</c:v>
                </c:pt>
                <c:pt idx="2465">
                  <c:v>1.2880773555582221</c:v>
                </c:pt>
                <c:pt idx="2466">
                  <c:v>1.2886485488956625</c:v>
                </c:pt>
                <c:pt idx="2467">
                  <c:v>1.2886485488956625</c:v>
                </c:pt>
                <c:pt idx="2468">
                  <c:v>1.2892197422331027</c:v>
                </c:pt>
                <c:pt idx="2469">
                  <c:v>1.2892197422331027</c:v>
                </c:pt>
                <c:pt idx="2470">
                  <c:v>1.2897909355705435</c:v>
                </c:pt>
                <c:pt idx="2471">
                  <c:v>1.2897909355705435</c:v>
                </c:pt>
                <c:pt idx="2472">
                  <c:v>1.2903621289079841</c:v>
                </c:pt>
                <c:pt idx="2473">
                  <c:v>1.2903621289079841</c:v>
                </c:pt>
                <c:pt idx="2474">
                  <c:v>1.2909333222454242</c:v>
                </c:pt>
                <c:pt idx="2475">
                  <c:v>1.2909333222454242</c:v>
                </c:pt>
                <c:pt idx="2476">
                  <c:v>1.2915045155828646</c:v>
                </c:pt>
                <c:pt idx="2477">
                  <c:v>1.2915045155828646</c:v>
                </c:pt>
                <c:pt idx="2478">
                  <c:v>1.2920757089203057</c:v>
                </c:pt>
                <c:pt idx="2479">
                  <c:v>1.2920757089203057</c:v>
                </c:pt>
                <c:pt idx="2480">
                  <c:v>1.292646902257746</c:v>
                </c:pt>
                <c:pt idx="2481">
                  <c:v>1.292646902257746</c:v>
                </c:pt>
                <c:pt idx="2482">
                  <c:v>1.2932180955951862</c:v>
                </c:pt>
                <c:pt idx="2483">
                  <c:v>1.2932180955951862</c:v>
                </c:pt>
                <c:pt idx="2484">
                  <c:v>1.2937892889326266</c:v>
                </c:pt>
                <c:pt idx="2485">
                  <c:v>1.2937892889326266</c:v>
                </c:pt>
                <c:pt idx="2486">
                  <c:v>1.2943604822700674</c:v>
                </c:pt>
                <c:pt idx="2487">
                  <c:v>1.2943604822700674</c:v>
                </c:pt>
                <c:pt idx="2488">
                  <c:v>1.2949316756075078</c:v>
                </c:pt>
                <c:pt idx="2489">
                  <c:v>1.2949316756075078</c:v>
                </c:pt>
                <c:pt idx="2490">
                  <c:v>1.2955028689449484</c:v>
                </c:pt>
                <c:pt idx="2491">
                  <c:v>1.2955028689449484</c:v>
                </c:pt>
                <c:pt idx="2492">
                  <c:v>1.2960740622823888</c:v>
                </c:pt>
                <c:pt idx="2493">
                  <c:v>1.2960740622823888</c:v>
                </c:pt>
                <c:pt idx="2494">
                  <c:v>1.2966452556198294</c:v>
                </c:pt>
                <c:pt idx="2495">
                  <c:v>1.2966452556198294</c:v>
                </c:pt>
                <c:pt idx="2496">
                  <c:v>1.2972164489572697</c:v>
                </c:pt>
                <c:pt idx="2497">
                  <c:v>1.2972164489572697</c:v>
                </c:pt>
                <c:pt idx="2498">
                  <c:v>1.2977876422947101</c:v>
                </c:pt>
                <c:pt idx="2499">
                  <c:v>1.2977876422947101</c:v>
                </c:pt>
                <c:pt idx="2500">
                  <c:v>1.2983588356321507</c:v>
                </c:pt>
                <c:pt idx="2501">
                  <c:v>1.2983588356321507</c:v>
                </c:pt>
                <c:pt idx="2502">
                  <c:v>1.2989300289695913</c:v>
                </c:pt>
                <c:pt idx="2503">
                  <c:v>1.2989300289695913</c:v>
                </c:pt>
                <c:pt idx="2504">
                  <c:v>1.2995012223070315</c:v>
                </c:pt>
                <c:pt idx="2505">
                  <c:v>1.2995012223070315</c:v>
                </c:pt>
                <c:pt idx="2506">
                  <c:v>1.3000724156444721</c:v>
                </c:pt>
                <c:pt idx="2507">
                  <c:v>1.3000724156444721</c:v>
                </c:pt>
                <c:pt idx="2508">
                  <c:v>1.3006436089819127</c:v>
                </c:pt>
                <c:pt idx="2509">
                  <c:v>1.3006436089819127</c:v>
                </c:pt>
                <c:pt idx="2510">
                  <c:v>1.301214802319353</c:v>
                </c:pt>
                <c:pt idx="2511">
                  <c:v>1.301214802319353</c:v>
                </c:pt>
                <c:pt idx="2512">
                  <c:v>1.3017859956567939</c:v>
                </c:pt>
                <c:pt idx="2513">
                  <c:v>1.3017859956567939</c:v>
                </c:pt>
                <c:pt idx="2514">
                  <c:v>1.3023571889942345</c:v>
                </c:pt>
                <c:pt idx="2515">
                  <c:v>1.3023571889942345</c:v>
                </c:pt>
                <c:pt idx="2516">
                  <c:v>1.3029283823316744</c:v>
                </c:pt>
                <c:pt idx="2517">
                  <c:v>1.3029283823316744</c:v>
                </c:pt>
                <c:pt idx="2518">
                  <c:v>1.3030322356657549</c:v>
                </c:pt>
                <c:pt idx="2519">
                  <c:v>1.3030322356657549</c:v>
                </c:pt>
                <c:pt idx="2520">
                  <c:v>1.3030322356657549</c:v>
                </c:pt>
                <c:pt idx="2521">
                  <c:v>1.3030322356657549</c:v>
                </c:pt>
                <c:pt idx="2522">
                  <c:v>1.3036034290031955</c:v>
                </c:pt>
                <c:pt idx="2523">
                  <c:v>1.3036034290031955</c:v>
                </c:pt>
                <c:pt idx="2524">
                  <c:v>1.3041746223406359</c:v>
                </c:pt>
                <c:pt idx="2525">
                  <c:v>1.3041746223406359</c:v>
                </c:pt>
                <c:pt idx="2526">
                  <c:v>1.3047458156780765</c:v>
                </c:pt>
                <c:pt idx="2527">
                  <c:v>1.3047458156780765</c:v>
                </c:pt>
                <c:pt idx="2528">
                  <c:v>1.3053170090155171</c:v>
                </c:pt>
                <c:pt idx="2529">
                  <c:v>1.3053170090155171</c:v>
                </c:pt>
                <c:pt idx="2530">
                  <c:v>1.3058882023529572</c:v>
                </c:pt>
                <c:pt idx="2531">
                  <c:v>1.3058882023529572</c:v>
                </c:pt>
                <c:pt idx="2532">
                  <c:v>1.3064593956903978</c:v>
                </c:pt>
                <c:pt idx="2533">
                  <c:v>1.3064593956903978</c:v>
                </c:pt>
                <c:pt idx="2534">
                  <c:v>1.3070305890278384</c:v>
                </c:pt>
                <c:pt idx="2535">
                  <c:v>1.3070305890278384</c:v>
                </c:pt>
                <c:pt idx="2536">
                  <c:v>1.3076017823652786</c:v>
                </c:pt>
                <c:pt idx="2537">
                  <c:v>1.3076017823652786</c:v>
                </c:pt>
                <c:pt idx="2538">
                  <c:v>1.3081729757027198</c:v>
                </c:pt>
                <c:pt idx="2539">
                  <c:v>1.3081729757027198</c:v>
                </c:pt>
                <c:pt idx="2540">
                  <c:v>1.30874416904016</c:v>
                </c:pt>
                <c:pt idx="2541">
                  <c:v>1.30874416904016</c:v>
                </c:pt>
                <c:pt idx="2542">
                  <c:v>1.3093153623776004</c:v>
                </c:pt>
                <c:pt idx="2543">
                  <c:v>1.3093153623776004</c:v>
                </c:pt>
                <c:pt idx="2544">
                  <c:v>1.3098865557150408</c:v>
                </c:pt>
                <c:pt idx="2545">
                  <c:v>1.3098865557150408</c:v>
                </c:pt>
                <c:pt idx="2546">
                  <c:v>1.3104577490524816</c:v>
                </c:pt>
                <c:pt idx="2547">
                  <c:v>1.3104577490524816</c:v>
                </c:pt>
                <c:pt idx="2548">
                  <c:v>1.3110289423899215</c:v>
                </c:pt>
                <c:pt idx="2549">
                  <c:v>1.3110289423899215</c:v>
                </c:pt>
                <c:pt idx="2550">
                  <c:v>1.3116001357273621</c:v>
                </c:pt>
                <c:pt idx="2551">
                  <c:v>1.3116001357273621</c:v>
                </c:pt>
                <c:pt idx="2552">
                  <c:v>1.3121713290648027</c:v>
                </c:pt>
                <c:pt idx="2553">
                  <c:v>1.3121713290648027</c:v>
                </c:pt>
                <c:pt idx="2554">
                  <c:v>1.3127425224022435</c:v>
                </c:pt>
                <c:pt idx="2555">
                  <c:v>1.3127425224022435</c:v>
                </c:pt>
                <c:pt idx="2556">
                  <c:v>1.3133137157396835</c:v>
                </c:pt>
                <c:pt idx="2557">
                  <c:v>1.3133137157396835</c:v>
                </c:pt>
                <c:pt idx="2558">
                  <c:v>1.3138849090771241</c:v>
                </c:pt>
                <c:pt idx="2559">
                  <c:v>1.3138849090771241</c:v>
                </c:pt>
                <c:pt idx="2560">
                  <c:v>1.3144561024145647</c:v>
                </c:pt>
                <c:pt idx="2561">
                  <c:v>1.3144561024145647</c:v>
                </c:pt>
                <c:pt idx="2562">
                  <c:v>1.3150272957520051</c:v>
                </c:pt>
                <c:pt idx="2563">
                  <c:v>1.3150272957520051</c:v>
                </c:pt>
                <c:pt idx="2564">
                  <c:v>1.3155984890894454</c:v>
                </c:pt>
                <c:pt idx="2565">
                  <c:v>1.3155984890894454</c:v>
                </c:pt>
                <c:pt idx="2566">
                  <c:v>1.316169682426886</c:v>
                </c:pt>
                <c:pt idx="2567">
                  <c:v>1.316169682426886</c:v>
                </c:pt>
                <c:pt idx="2568">
                  <c:v>1.3167408757643266</c:v>
                </c:pt>
                <c:pt idx="2569">
                  <c:v>1.3167408757643266</c:v>
                </c:pt>
                <c:pt idx="2570">
                  <c:v>1.3173120691017677</c:v>
                </c:pt>
                <c:pt idx="2571">
                  <c:v>1.3173120691017677</c:v>
                </c:pt>
                <c:pt idx="2572">
                  <c:v>1.3178832624392076</c:v>
                </c:pt>
                <c:pt idx="2573">
                  <c:v>1.3178832624392076</c:v>
                </c:pt>
                <c:pt idx="2574">
                  <c:v>1.3184544557766482</c:v>
                </c:pt>
                <c:pt idx="2575">
                  <c:v>1.3184544557766482</c:v>
                </c:pt>
                <c:pt idx="2576">
                  <c:v>1.3190256491140884</c:v>
                </c:pt>
                <c:pt idx="2577">
                  <c:v>1.3190256491140884</c:v>
                </c:pt>
                <c:pt idx="2578">
                  <c:v>1.3195968424515292</c:v>
                </c:pt>
                <c:pt idx="2579">
                  <c:v>1.3195968424515292</c:v>
                </c:pt>
                <c:pt idx="2580">
                  <c:v>1.3201680357889698</c:v>
                </c:pt>
                <c:pt idx="2581">
                  <c:v>1.3201680357889698</c:v>
                </c:pt>
                <c:pt idx="2582">
                  <c:v>1.3207392291264102</c:v>
                </c:pt>
                <c:pt idx="2583">
                  <c:v>1.3207392291264102</c:v>
                </c:pt>
                <c:pt idx="2584">
                  <c:v>1.3213104224638508</c:v>
                </c:pt>
                <c:pt idx="2585">
                  <c:v>1.3213104224638508</c:v>
                </c:pt>
                <c:pt idx="2586">
                  <c:v>1.3218816158012912</c:v>
                </c:pt>
                <c:pt idx="2587">
                  <c:v>1.3218816158012912</c:v>
                </c:pt>
                <c:pt idx="2588">
                  <c:v>1.322452809138732</c:v>
                </c:pt>
                <c:pt idx="2589">
                  <c:v>1.322452809138732</c:v>
                </c:pt>
                <c:pt idx="2590">
                  <c:v>1.3230240024761717</c:v>
                </c:pt>
                <c:pt idx="2591">
                  <c:v>1.3230240024761717</c:v>
                </c:pt>
                <c:pt idx="2592">
                  <c:v>1.3235951958136123</c:v>
                </c:pt>
                <c:pt idx="2593">
                  <c:v>1.3235951958136123</c:v>
                </c:pt>
                <c:pt idx="2594">
                  <c:v>1.3241663891510531</c:v>
                </c:pt>
                <c:pt idx="2595">
                  <c:v>1.3241663891510531</c:v>
                </c:pt>
                <c:pt idx="2596">
                  <c:v>1.3247375824884935</c:v>
                </c:pt>
                <c:pt idx="2597">
                  <c:v>1.3247375824884935</c:v>
                </c:pt>
                <c:pt idx="2598">
                  <c:v>1.3253087758259339</c:v>
                </c:pt>
                <c:pt idx="2599">
                  <c:v>1.3253087758259339</c:v>
                </c:pt>
                <c:pt idx="2600">
                  <c:v>1.3258799691633745</c:v>
                </c:pt>
                <c:pt idx="2601">
                  <c:v>1.3258799691633745</c:v>
                </c:pt>
                <c:pt idx="2602">
                  <c:v>1.3264511625008153</c:v>
                </c:pt>
                <c:pt idx="2603">
                  <c:v>1.3264511625008153</c:v>
                </c:pt>
                <c:pt idx="2604">
                  <c:v>1.3270223558382555</c:v>
                </c:pt>
                <c:pt idx="2605">
                  <c:v>1.3270223558382555</c:v>
                </c:pt>
                <c:pt idx="2606">
                  <c:v>1.3275935491756958</c:v>
                </c:pt>
                <c:pt idx="2607">
                  <c:v>1.3275935491756958</c:v>
                </c:pt>
                <c:pt idx="2608">
                  <c:v>1.3281647425131362</c:v>
                </c:pt>
                <c:pt idx="2609">
                  <c:v>1.3281647425131362</c:v>
                </c:pt>
                <c:pt idx="2610">
                  <c:v>1.3287359358505773</c:v>
                </c:pt>
                <c:pt idx="2611">
                  <c:v>1.3287359358505773</c:v>
                </c:pt>
                <c:pt idx="2612">
                  <c:v>1.3293071291880179</c:v>
                </c:pt>
                <c:pt idx="2613">
                  <c:v>1.3293071291880179</c:v>
                </c:pt>
                <c:pt idx="2614">
                  <c:v>1.3298783225254578</c:v>
                </c:pt>
                <c:pt idx="2615">
                  <c:v>1.3298783225254578</c:v>
                </c:pt>
                <c:pt idx="2616">
                  <c:v>1.3304495158628984</c:v>
                </c:pt>
                <c:pt idx="2617">
                  <c:v>1.3304495158628984</c:v>
                </c:pt>
                <c:pt idx="2618">
                  <c:v>1.331020709200339</c:v>
                </c:pt>
                <c:pt idx="2619">
                  <c:v>1.331020709200339</c:v>
                </c:pt>
                <c:pt idx="2620">
                  <c:v>1.3315919025377794</c:v>
                </c:pt>
                <c:pt idx="2621">
                  <c:v>1.3315919025377794</c:v>
                </c:pt>
                <c:pt idx="2622">
                  <c:v>1.33216309587522</c:v>
                </c:pt>
                <c:pt idx="2623">
                  <c:v>1.33216309587522</c:v>
                </c:pt>
                <c:pt idx="2624">
                  <c:v>1.3327342892126601</c:v>
                </c:pt>
                <c:pt idx="2625">
                  <c:v>1.3327342892126601</c:v>
                </c:pt>
                <c:pt idx="2626">
                  <c:v>1.333305482550101</c:v>
                </c:pt>
                <c:pt idx="2627">
                  <c:v>1.333305482550101</c:v>
                </c:pt>
                <c:pt idx="2628">
                  <c:v>1.3338766758875411</c:v>
                </c:pt>
                <c:pt idx="2629">
                  <c:v>1.3338766758875411</c:v>
                </c:pt>
                <c:pt idx="2630">
                  <c:v>1.3344478692249822</c:v>
                </c:pt>
                <c:pt idx="2631">
                  <c:v>1.3344478692249822</c:v>
                </c:pt>
                <c:pt idx="2632">
                  <c:v>1.3350190625624221</c:v>
                </c:pt>
                <c:pt idx="2633">
                  <c:v>1.3350190625624221</c:v>
                </c:pt>
                <c:pt idx="2634">
                  <c:v>1.3355902558998625</c:v>
                </c:pt>
                <c:pt idx="2635">
                  <c:v>1.3355902558998625</c:v>
                </c:pt>
                <c:pt idx="2636">
                  <c:v>1.3361614492373033</c:v>
                </c:pt>
                <c:pt idx="2637">
                  <c:v>1.3361614492373033</c:v>
                </c:pt>
                <c:pt idx="2638">
                  <c:v>1.3367326425747439</c:v>
                </c:pt>
                <c:pt idx="2639">
                  <c:v>1.3367326425747439</c:v>
                </c:pt>
                <c:pt idx="2640">
                  <c:v>1.337303835912184</c:v>
                </c:pt>
                <c:pt idx="2641">
                  <c:v>1.337303835912184</c:v>
                </c:pt>
                <c:pt idx="2642">
                  <c:v>1.3378750292496249</c:v>
                </c:pt>
                <c:pt idx="2643">
                  <c:v>1.3378750292496249</c:v>
                </c:pt>
                <c:pt idx="2644">
                  <c:v>1.3384462225870652</c:v>
                </c:pt>
                <c:pt idx="2645">
                  <c:v>1.3384462225870652</c:v>
                </c:pt>
                <c:pt idx="2646">
                  <c:v>1.3390174159245061</c:v>
                </c:pt>
                <c:pt idx="2647">
                  <c:v>1.3390174159245061</c:v>
                </c:pt>
                <c:pt idx="2648">
                  <c:v>1.3395886092619462</c:v>
                </c:pt>
                <c:pt idx="2649">
                  <c:v>1.3395886092619462</c:v>
                </c:pt>
                <c:pt idx="2650">
                  <c:v>1.3401598025993868</c:v>
                </c:pt>
                <c:pt idx="2651">
                  <c:v>1.3401598025993868</c:v>
                </c:pt>
                <c:pt idx="2652">
                  <c:v>1.3407309959368274</c:v>
                </c:pt>
                <c:pt idx="2653">
                  <c:v>1.3407309959368274</c:v>
                </c:pt>
                <c:pt idx="2654">
                  <c:v>1.341302189274268</c:v>
                </c:pt>
                <c:pt idx="2655">
                  <c:v>1.341302189274268</c:v>
                </c:pt>
                <c:pt idx="2656">
                  <c:v>1.3418733826117082</c:v>
                </c:pt>
                <c:pt idx="2657">
                  <c:v>1.3418733826117082</c:v>
                </c:pt>
                <c:pt idx="2658">
                  <c:v>1.3419772359457882</c:v>
                </c:pt>
                <c:pt idx="2659">
                  <c:v>1.3419772359457882</c:v>
                </c:pt>
                <c:pt idx="2660">
                  <c:v>1.3419772359457882</c:v>
                </c:pt>
                <c:pt idx="2661">
                  <c:v>1.3419772359457882</c:v>
                </c:pt>
                <c:pt idx="2662">
                  <c:v>1.3425484292832293</c:v>
                </c:pt>
                <c:pt idx="2663">
                  <c:v>1.3425484292832293</c:v>
                </c:pt>
                <c:pt idx="2664">
                  <c:v>1.3431196226206692</c:v>
                </c:pt>
                <c:pt idx="2665">
                  <c:v>1.3431196226206692</c:v>
                </c:pt>
                <c:pt idx="2666">
                  <c:v>1.3436908159581098</c:v>
                </c:pt>
                <c:pt idx="2667">
                  <c:v>1.3436908159581098</c:v>
                </c:pt>
                <c:pt idx="2668">
                  <c:v>1.3442620092955504</c:v>
                </c:pt>
                <c:pt idx="2669">
                  <c:v>1.3442620092955504</c:v>
                </c:pt>
                <c:pt idx="2670">
                  <c:v>1.3448332026329906</c:v>
                </c:pt>
                <c:pt idx="2671">
                  <c:v>1.3448332026329906</c:v>
                </c:pt>
                <c:pt idx="2672">
                  <c:v>1.3454043959704309</c:v>
                </c:pt>
                <c:pt idx="2673">
                  <c:v>1.3454043959704309</c:v>
                </c:pt>
                <c:pt idx="2674">
                  <c:v>1.345975589307872</c:v>
                </c:pt>
                <c:pt idx="2675">
                  <c:v>1.345975589307872</c:v>
                </c:pt>
                <c:pt idx="2676">
                  <c:v>1.3465467826453119</c:v>
                </c:pt>
                <c:pt idx="2677">
                  <c:v>1.3465467826453119</c:v>
                </c:pt>
                <c:pt idx="2678">
                  <c:v>1.347117975982753</c:v>
                </c:pt>
                <c:pt idx="2679">
                  <c:v>1.347117975982753</c:v>
                </c:pt>
                <c:pt idx="2680">
                  <c:v>1.3476891693201931</c:v>
                </c:pt>
                <c:pt idx="2681">
                  <c:v>1.3476891693201931</c:v>
                </c:pt>
                <c:pt idx="2682">
                  <c:v>1.3482603626576337</c:v>
                </c:pt>
                <c:pt idx="2683">
                  <c:v>1.3482603626576337</c:v>
                </c:pt>
                <c:pt idx="2684">
                  <c:v>1.3488315559950739</c:v>
                </c:pt>
                <c:pt idx="2685">
                  <c:v>1.3488315559950739</c:v>
                </c:pt>
                <c:pt idx="2686">
                  <c:v>1.3494027493325147</c:v>
                </c:pt>
                <c:pt idx="2687">
                  <c:v>1.3494027493325147</c:v>
                </c:pt>
                <c:pt idx="2688">
                  <c:v>1.3499739426699549</c:v>
                </c:pt>
                <c:pt idx="2689">
                  <c:v>1.3499739426699549</c:v>
                </c:pt>
                <c:pt idx="2690">
                  <c:v>1.3505451360073959</c:v>
                </c:pt>
                <c:pt idx="2691">
                  <c:v>1.3505451360073959</c:v>
                </c:pt>
                <c:pt idx="2692">
                  <c:v>1.3511163293448361</c:v>
                </c:pt>
                <c:pt idx="2693">
                  <c:v>1.3511163293448361</c:v>
                </c:pt>
                <c:pt idx="2694">
                  <c:v>1.3516875226822769</c:v>
                </c:pt>
                <c:pt idx="2695">
                  <c:v>1.3516875226822769</c:v>
                </c:pt>
                <c:pt idx="2696">
                  <c:v>1.3522587160197173</c:v>
                </c:pt>
                <c:pt idx="2697">
                  <c:v>1.3522587160197173</c:v>
                </c:pt>
                <c:pt idx="2698">
                  <c:v>1.3528299093571576</c:v>
                </c:pt>
                <c:pt idx="2699">
                  <c:v>1.3528299093571576</c:v>
                </c:pt>
                <c:pt idx="2700">
                  <c:v>1.3534011026945978</c:v>
                </c:pt>
                <c:pt idx="2701">
                  <c:v>1.3534011026945978</c:v>
                </c:pt>
                <c:pt idx="2702">
                  <c:v>1.3539722960320384</c:v>
                </c:pt>
                <c:pt idx="2703">
                  <c:v>1.3539722960320384</c:v>
                </c:pt>
                <c:pt idx="2704">
                  <c:v>1.354543489369479</c:v>
                </c:pt>
                <c:pt idx="2705">
                  <c:v>1.354543489369479</c:v>
                </c:pt>
                <c:pt idx="2706">
                  <c:v>1.3551146827069196</c:v>
                </c:pt>
                <c:pt idx="2707">
                  <c:v>1.3551146827069196</c:v>
                </c:pt>
                <c:pt idx="2708">
                  <c:v>1.35568587604436</c:v>
                </c:pt>
                <c:pt idx="2709">
                  <c:v>1.35568587604436</c:v>
                </c:pt>
                <c:pt idx="2710">
                  <c:v>1.3562570693818012</c:v>
                </c:pt>
                <c:pt idx="2711">
                  <c:v>1.3562570693818012</c:v>
                </c:pt>
                <c:pt idx="2712">
                  <c:v>1.356828262719241</c:v>
                </c:pt>
                <c:pt idx="2713">
                  <c:v>1.356828262719241</c:v>
                </c:pt>
                <c:pt idx="2714">
                  <c:v>1.3573994560566816</c:v>
                </c:pt>
                <c:pt idx="2715">
                  <c:v>1.3573994560566816</c:v>
                </c:pt>
                <c:pt idx="2716">
                  <c:v>1.3579706493941217</c:v>
                </c:pt>
                <c:pt idx="2717">
                  <c:v>1.3579706493941217</c:v>
                </c:pt>
                <c:pt idx="2718">
                  <c:v>1.3585418427315625</c:v>
                </c:pt>
                <c:pt idx="2719">
                  <c:v>1.3585418427315625</c:v>
                </c:pt>
                <c:pt idx="2720">
                  <c:v>1.3591130360690029</c:v>
                </c:pt>
                <c:pt idx="2721">
                  <c:v>1.3591130360690029</c:v>
                </c:pt>
                <c:pt idx="2722">
                  <c:v>1.3596842294064435</c:v>
                </c:pt>
                <c:pt idx="2723">
                  <c:v>1.3596842294064435</c:v>
                </c:pt>
                <c:pt idx="2724">
                  <c:v>1.3602554227438843</c:v>
                </c:pt>
                <c:pt idx="2725">
                  <c:v>1.3602554227438843</c:v>
                </c:pt>
                <c:pt idx="2726">
                  <c:v>1.3608266160813243</c:v>
                </c:pt>
                <c:pt idx="2727">
                  <c:v>1.3608266160813243</c:v>
                </c:pt>
                <c:pt idx="2728">
                  <c:v>1.3613978094187651</c:v>
                </c:pt>
                <c:pt idx="2729">
                  <c:v>1.3613978094187651</c:v>
                </c:pt>
                <c:pt idx="2730">
                  <c:v>1.3619690027562055</c:v>
                </c:pt>
                <c:pt idx="2731">
                  <c:v>1.3619690027562055</c:v>
                </c:pt>
                <c:pt idx="2732">
                  <c:v>1.3625401960936461</c:v>
                </c:pt>
                <c:pt idx="2733">
                  <c:v>1.3625401960936461</c:v>
                </c:pt>
                <c:pt idx="2734">
                  <c:v>1.3631113894310865</c:v>
                </c:pt>
                <c:pt idx="2735">
                  <c:v>1.3631113894310865</c:v>
                </c:pt>
                <c:pt idx="2736">
                  <c:v>1.3636825827685271</c:v>
                </c:pt>
                <c:pt idx="2737">
                  <c:v>1.3636825827685271</c:v>
                </c:pt>
                <c:pt idx="2738">
                  <c:v>1.3642537761059677</c:v>
                </c:pt>
                <c:pt idx="2739">
                  <c:v>1.3642537761059677</c:v>
                </c:pt>
                <c:pt idx="2740">
                  <c:v>1.364824969443408</c:v>
                </c:pt>
                <c:pt idx="2741">
                  <c:v>1.364824969443408</c:v>
                </c:pt>
                <c:pt idx="2742">
                  <c:v>1.3653961627808484</c:v>
                </c:pt>
                <c:pt idx="2743">
                  <c:v>1.3653961627808484</c:v>
                </c:pt>
                <c:pt idx="2744">
                  <c:v>1.3659673561182888</c:v>
                </c:pt>
                <c:pt idx="2745">
                  <c:v>1.3659673561182888</c:v>
                </c:pt>
                <c:pt idx="2746">
                  <c:v>1.3665385494557298</c:v>
                </c:pt>
                <c:pt idx="2747">
                  <c:v>1.3665385494557298</c:v>
                </c:pt>
                <c:pt idx="2748">
                  <c:v>1.3671097427931698</c:v>
                </c:pt>
                <c:pt idx="2749">
                  <c:v>1.3671097427931698</c:v>
                </c:pt>
                <c:pt idx="2750">
                  <c:v>1.3676809361306106</c:v>
                </c:pt>
                <c:pt idx="2751">
                  <c:v>1.3676809361306106</c:v>
                </c:pt>
                <c:pt idx="2752">
                  <c:v>1.3682521294680512</c:v>
                </c:pt>
                <c:pt idx="2753">
                  <c:v>1.3682521294680512</c:v>
                </c:pt>
                <c:pt idx="2754">
                  <c:v>1.3688233228054911</c:v>
                </c:pt>
                <c:pt idx="2755">
                  <c:v>1.3688233228054911</c:v>
                </c:pt>
                <c:pt idx="2756">
                  <c:v>1.3693945161429315</c:v>
                </c:pt>
                <c:pt idx="2757">
                  <c:v>1.3693945161429315</c:v>
                </c:pt>
                <c:pt idx="2758">
                  <c:v>1.3699657094803721</c:v>
                </c:pt>
                <c:pt idx="2759">
                  <c:v>1.3699657094803721</c:v>
                </c:pt>
                <c:pt idx="2760">
                  <c:v>1.3705369028178127</c:v>
                </c:pt>
                <c:pt idx="2761">
                  <c:v>1.3705369028178127</c:v>
                </c:pt>
                <c:pt idx="2762">
                  <c:v>1.3711080961552533</c:v>
                </c:pt>
                <c:pt idx="2763">
                  <c:v>1.3711080961552533</c:v>
                </c:pt>
                <c:pt idx="2764">
                  <c:v>1.3716792894926935</c:v>
                </c:pt>
                <c:pt idx="2765">
                  <c:v>1.3716792894926935</c:v>
                </c:pt>
                <c:pt idx="2766">
                  <c:v>1.3722504828301343</c:v>
                </c:pt>
                <c:pt idx="2767">
                  <c:v>1.3722504828301343</c:v>
                </c:pt>
                <c:pt idx="2768">
                  <c:v>1.3728216761675744</c:v>
                </c:pt>
                <c:pt idx="2769">
                  <c:v>1.3728216761675744</c:v>
                </c:pt>
                <c:pt idx="2770">
                  <c:v>1.3733928695050155</c:v>
                </c:pt>
                <c:pt idx="2771">
                  <c:v>1.3733928695050155</c:v>
                </c:pt>
                <c:pt idx="2772">
                  <c:v>1.3739640628424554</c:v>
                </c:pt>
                <c:pt idx="2773">
                  <c:v>1.3739640628424554</c:v>
                </c:pt>
                <c:pt idx="2774">
                  <c:v>1.374535256179896</c:v>
                </c:pt>
                <c:pt idx="2775">
                  <c:v>1.374535256179896</c:v>
                </c:pt>
                <c:pt idx="2776">
                  <c:v>1.3751064495173366</c:v>
                </c:pt>
                <c:pt idx="2777">
                  <c:v>1.3751064495173366</c:v>
                </c:pt>
                <c:pt idx="2778">
                  <c:v>1.3756776428547772</c:v>
                </c:pt>
                <c:pt idx="2779">
                  <c:v>1.3756776428547772</c:v>
                </c:pt>
                <c:pt idx="2780">
                  <c:v>1.3762488361922181</c:v>
                </c:pt>
                <c:pt idx="2781">
                  <c:v>1.3762488361922181</c:v>
                </c:pt>
                <c:pt idx="2782">
                  <c:v>1.3768200295296582</c:v>
                </c:pt>
                <c:pt idx="2783">
                  <c:v>1.3768200295296582</c:v>
                </c:pt>
                <c:pt idx="2784">
                  <c:v>1.3773912228670984</c:v>
                </c:pt>
                <c:pt idx="2785">
                  <c:v>1.3773912228670984</c:v>
                </c:pt>
                <c:pt idx="2786">
                  <c:v>1.3779624162045392</c:v>
                </c:pt>
                <c:pt idx="2787">
                  <c:v>1.3779624162045392</c:v>
                </c:pt>
                <c:pt idx="2788">
                  <c:v>1.3785336095419798</c:v>
                </c:pt>
                <c:pt idx="2789">
                  <c:v>1.3785336095419798</c:v>
                </c:pt>
                <c:pt idx="2790">
                  <c:v>1.3791048028794199</c:v>
                </c:pt>
                <c:pt idx="2791">
                  <c:v>1.3791048028794199</c:v>
                </c:pt>
                <c:pt idx="2792">
                  <c:v>1.3796759962168605</c:v>
                </c:pt>
                <c:pt idx="2793">
                  <c:v>1.3796759962168605</c:v>
                </c:pt>
                <c:pt idx="2794">
                  <c:v>1.3802471895543014</c:v>
                </c:pt>
                <c:pt idx="2795">
                  <c:v>1.3802471895543014</c:v>
                </c:pt>
                <c:pt idx="2796">
                  <c:v>1.3808183828917417</c:v>
                </c:pt>
                <c:pt idx="2797">
                  <c:v>1.3808183828917417</c:v>
                </c:pt>
                <c:pt idx="2798">
                  <c:v>1.380922236225822</c:v>
                </c:pt>
                <c:pt idx="2799">
                  <c:v>1.380922236225822</c:v>
                </c:pt>
                <c:pt idx="2800">
                  <c:v>1.380922236225822</c:v>
                </c:pt>
                <c:pt idx="2801">
                  <c:v>1.380922236225822</c:v>
                </c:pt>
                <c:pt idx="2802">
                  <c:v>1.3814934295632626</c:v>
                </c:pt>
                <c:pt idx="2803">
                  <c:v>1.3814934295632626</c:v>
                </c:pt>
                <c:pt idx="2804">
                  <c:v>1.382064622900703</c:v>
                </c:pt>
                <c:pt idx="2805">
                  <c:v>1.382064622900703</c:v>
                </c:pt>
                <c:pt idx="2806">
                  <c:v>1.3826358162381436</c:v>
                </c:pt>
                <c:pt idx="2807">
                  <c:v>1.3826358162381436</c:v>
                </c:pt>
                <c:pt idx="2808">
                  <c:v>1.383207009575584</c:v>
                </c:pt>
                <c:pt idx="2809">
                  <c:v>1.383207009575584</c:v>
                </c:pt>
                <c:pt idx="2810">
                  <c:v>1.3837782029130241</c:v>
                </c:pt>
                <c:pt idx="2811">
                  <c:v>1.3837782029130241</c:v>
                </c:pt>
                <c:pt idx="2812">
                  <c:v>1.3843493962504645</c:v>
                </c:pt>
                <c:pt idx="2813">
                  <c:v>1.3843493962504645</c:v>
                </c:pt>
                <c:pt idx="2814">
                  <c:v>1.3849205895879053</c:v>
                </c:pt>
                <c:pt idx="2815">
                  <c:v>1.3849205895879053</c:v>
                </c:pt>
                <c:pt idx="2816">
                  <c:v>1.3854917829253455</c:v>
                </c:pt>
                <c:pt idx="2817">
                  <c:v>1.3854917829253455</c:v>
                </c:pt>
                <c:pt idx="2818">
                  <c:v>1.3860629762627865</c:v>
                </c:pt>
                <c:pt idx="2819">
                  <c:v>1.3860629762627865</c:v>
                </c:pt>
                <c:pt idx="2820">
                  <c:v>1.3866341696002269</c:v>
                </c:pt>
                <c:pt idx="2821">
                  <c:v>1.3866341696002269</c:v>
                </c:pt>
                <c:pt idx="2822">
                  <c:v>1.3872053629376673</c:v>
                </c:pt>
                <c:pt idx="2823">
                  <c:v>1.3872053629376673</c:v>
                </c:pt>
                <c:pt idx="2824">
                  <c:v>1.3877765562751077</c:v>
                </c:pt>
                <c:pt idx="2825">
                  <c:v>1.3877765562751077</c:v>
                </c:pt>
                <c:pt idx="2826">
                  <c:v>1.3883477496125485</c:v>
                </c:pt>
                <c:pt idx="2827">
                  <c:v>1.3883477496125485</c:v>
                </c:pt>
                <c:pt idx="2828">
                  <c:v>1.3889189429499886</c:v>
                </c:pt>
                <c:pt idx="2829">
                  <c:v>1.3889189429499886</c:v>
                </c:pt>
                <c:pt idx="2830">
                  <c:v>1.3894901362874292</c:v>
                </c:pt>
                <c:pt idx="2831">
                  <c:v>1.3894901362874292</c:v>
                </c:pt>
                <c:pt idx="2832">
                  <c:v>1.3900613296248698</c:v>
                </c:pt>
                <c:pt idx="2833">
                  <c:v>1.3900613296248698</c:v>
                </c:pt>
                <c:pt idx="2834">
                  <c:v>1.3906325229623104</c:v>
                </c:pt>
                <c:pt idx="2835">
                  <c:v>1.3906325229623104</c:v>
                </c:pt>
                <c:pt idx="2836">
                  <c:v>1.3912037162997506</c:v>
                </c:pt>
                <c:pt idx="2837">
                  <c:v>1.3912037162997506</c:v>
                </c:pt>
                <c:pt idx="2838">
                  <c:v>1.3917749096371912</c:v>
                </c:pt>
                <c:pt idx="2839">
                  <c:v>1.3917749096371912</c:v>
                </c:pt>
                <c:pt idx="2840">
                  <c:v>1.3923461029746318</c:v>
                </c:pt>
                <c:pt idx="2841">
                  <c:v>1.3923461029746318</c:v>
                </c:pt>
                <c:pt idx="2842">
                  <c:v>1.3929172963120722</c:v>
                </c:pt>
                <c:pt idx="2843">
                  <c:v>1.3929172963120722</c:v>
                </c:pt>
                <c:pt idx="2844">
                  <c:v>1.3934884896495128</c:v>
                </c:pt>
                <c:pt idx="2845">
                  <c:v>1.3934884896495128</c:v>
                </c:pt>
                <c:pt idx="2846">
                  <c:v>1.3940596829869534</c:v>
                </c:pt>
                <c:pt idx="2847">
                  <c:v>1.3940596829869534</c:v>
                </c:pt>
                <c:pt idx="2848">
                  <c:v>1.3946308763243935</c:v>
                </c:pt>
                <c:pt idx="2849">
                  <c:v>1.3946308763243935</c:v>
                </c:pt>
                <c:pt idx="2850">
                  <c:v>1.3952020696618344</c:v>
                </c:pt>
                <c:pt idx="2851">
                  <c:v>1.3952020696618344</c:v>
                </c:pt>
                <c:pt idx="2852">
                  <c:v>1.3957732629992743</c:v>
                </c:pt>
                <c:pt idx="2853">
                  <c:v>1.3957732629992743</c:v>
                </c:pt>
                <c:pt idx="2854">
                  <c:v>1.3963444563367153</c:v>
                </c:pt>
                <c:pt idx="2855">
                  <c:v>1.3963444563367153</c:v>
                </c:pt>
                <c:pt idx="2856">
                  <c:v>1.3969156496741555</c:v>
                </c:pt>
                <c:pt idx="2857">
                  <c:v>1.3969156496741555</c:v>
                </c:pt>
                <c:pt idx="2858">
                  <c:v>1.3974868430115961</c:v>
                </c:pt>
                <c:pt idx="2859">
                  <c:v>1.3974868430115961</c:v>
                </c:pt>
                <c:pt idx="2860">
                  <c:v>1.3980580363490367</c:v>
                </c:pt>
                <c:pt idx="2861">
                  <c:v>1.3980580363490367</c:v>
                </c:pt>
                <c:pt idx="2862">
                  <c:v>1.3986292296864771</c:v>
                </c:pt>
                <c:pt idx="2863">
                  <c:v>1.3986292296864771</c:v>
                </c:pt>
                <c:pt idx="2864">
                  <c:v>1.3992004230239177</c:v>
                </c:pt>
                <c:pt idx="2865">
                  <c:v>1.3992004230239177</c:v>
                </c:pt>
                <c:pt idx="2866">
                  <c:v>1.3997716163613578</c:v>
                </c:pt>
                <c:pt idx="2867">
                  <c:v>1.3997716163613578</c:v>
                </c:pt>
                <c:pt idx="2868">
                  <c:v>1.4003428096987987</c:v>
                </c:pt>
                <c:pt idx="2869">
                  <c:v>1.4003428096987987</c:v>
                </c:pt>
                <c:pt idx="2870">
                  <c:v>1.400914003036239</c:v>
                </c:pt>
                <c:pt idx="2871">
                  <c:v>1.400914003036239</c:v>
                </c:pt>
                <c:pt idx="2872">
                  <c:v>1.4014851963736794</c:v>
                </c:pt>
                <c:pt idx="2873">
                  <c:v>1.4014851963736794</c:v>
                </c:pt>
                <c:pt idx="2874">
                  <c:v>1.40205638971112</c:v>
                </c:pt>
                <c:pt idx="2875">
                  <c:v>1.40205638971112</c:v>
                </c:pt>
                <c:pt idx="2876">
                  <c:v>1.4026275830485604</c:v>
                </c:pt>
                <c:pt idx="2877">
                  <c:v>1.4026275830485604</c:v>
                </c:pt>
                <c:pt idx="2878">
                  <c:v>1.403198776386001</c:v>
                </c:pt>
                <c:pt idx="2879">
                  <c:v>1.403198776386001</c:v>
                </c:pt>
                <c:pt idx="2880">
                  <c:v>1.4037699697234414</c:v>
                </c:pt>
                <c:pt idx="2881">
                  <c:v>1.4037699697234414</c:v>
                </c:pt>
                <c:pt idx="2882">
                  <c:v>1.404341163060882</c:v>
                </c:pt>
                <c:pt idx="2883">
                  <c:v>1.404341163060882</c:v>
                </c:pt>
                <c:pt idx="2884">
                  <c:v>1.4049123563983221</c:v>
                </c:pt>
                <c:pt idx="2885">
                  <c:v>1.4049123563983221</c:v>
                </c:pt>
                <c:pt idx="2886">
                  <c:v>1.4054835497357629</c:v>
                </c:pt>
                <c:pt idx="2887">
                  <c:v>1.4054835497357629</c:v>
                </c:pt>
                <c:pt idx="2888">
                  <c:v>1.4060547430732033</c:v>
                </c:pt>
                <c:pt idx="2889">
                  <c:v>1.4060547430732033</c:v>
                </c:pt>
                <c:pt idx="2890">
                  <c:v>1.4066259364106439</c:v>
                </c:pt>
                <c:pt idx="2891">
                  <c:v>1.4066259364106439</c:v>
                </c:pt>
                <c:pt idx="2892">
                  <c:v>1.4071971297480843</c:v>
                </c:pt>
                <c:pt idx="2893">
                  <c:v>1.4071971297480843</c:v>
                </c:pt>
                <c:pt idx="2894">
                  <c:v>1.4077683230855247</c:v>
                </c:pt>
                <c:pt idx="2895">
                  <c:v>1.4077683230855247</c:v>
                </c:pt>
                <c:pt idx="2896">
                  <c:v>1.4083395164229651</c:v>
                </c:pt>
                <c:pt idx="2897">
                  <c:v>1.4083395164229651</c:v>
                </c:pt>
                <c:pt idx="2898">
                  <c:v>1.4089107097604059</c:v>
                </c:pt>
                <c:pt idx="2899">
                  <c:v>1.4089107097604059</c:v>
                </c:pt>
                <c:pt idx="2900">
                  <c:v>1.409481903097846</c:v>
                </c:pt>
                <c:pt idx="2901">
                  <c:v>1.409481903097846</c:v>
                </c:pt>
                <c:pt idx="2902">
                  <c:v>1.4100530964352869</c:v>
                </c:pt>
                <c:pt idx="2903">
                  <c:v>1.4100530964352869</c:v>
                </c:pt>
                <c:pt idx="2904">
                  <c:v>1.410624289772727</c:v>
                </c:pt>
                <c:pt idx="2905">
                  <c:v>1.410624289772727</c:v>
                </c:pt>
                <c:pt idx="2906">
                  <c:v>1.4111954831101676</c:v>
                </c:pt>
                <c:pt idx="2907">
                  <c:v>1.4111954831101676</c:v>
                </c:pt>
                <c:pt idx="2908">
                  <c:v>1.4117666764476078</c:v>
                </c:pt>
                <c:pt idx="2909">
                  <c:v>1.4117666764476078</c:v>
                </c:pt>
                <c:pt idx="2910">
                  <c:v>1.412337869785049</c:v>
                </c:pt>
                <c:pt idx="2911">
                  <c:v>1.412337869785049</c:v>
                </c:pt>
                <c:pt idx="2912">
                  <c:v>1.412909063122489</c:v>
                </c:pt>
                <c:pt idx="2913">
                  <c:v>1.412909063122489</c:v>
                </c:pt>
                <c:pt idx="2914">
                  <c:v>1.4134802564599296</c:v>
                </c:pt>
                <c:pt idx="2915">
                  <c:v>1.4134802564599296</c:v>
                </c:pt>
                <c:pt idx="2916">
                  <c:v>1.4140514497973702</c:v>
                </c:pt>
                <c:pt idx="2917">
                  <c:v>1.4140514497973702</c:v>
                </c:pt>
                <c:pt idx="2918">
                  <c:v>1.4146226431348106</c:v>
                </c:pt>
                <c:pt idx="2919">
                  <c:v>1.4146226431348106</c:v>
                </c:pt>
                <c:pt idx="2920">
                  <c:v>1.4151938364722512</c:v>
                </c:pt>
                <c:pt idx="2921">
                  <c:v>1.4151938364722512</c:v>
                </c:pt>
                <c:pt idx="2922">
                  <c:v>1.4157650298096918</c:v>
                </c:pt>
                <c:pt idx="2923">
                  <c:v>1.4157650298096918</c:v>
                </c:pt>
                <c:pt idx="2924">
                  <c:v>1.4163362231471317</c:v>
                </c:pt>
                <c:pt idx="2925">
                  <c:v>1.4163362231471317</c:v>
                </c:pt>
                <c:pt idx="2926">
                  <c:v>1.4169074164845725</c:v>
                </c:pt>
                <c:pt idx="2927">
                  <c:v>1.4169074164845725</c:v>
                </c:pt>
                <c:pt idx="2928">
                  <c:v>1.4174786098220129</c:v>
                </c:pt>
                <c:pt idx="2929">
                  <c:v>1.4174786098220129</c:v>
                </c:pt>
                <c:pt idx="2930">
                  <c:v>1.4180498031594535</c:v>
                </c:pt>
                <c:pt idx="2931">
                  <c:v>1.4180498031594535</c:v>
                </c:pt>
                <c:pt idx="2932">
                  <c:v>1.4186209964968939</c:v>
                </c:pt>
                <c:pt idx="2933">
                  <c:v>1.4186209964968939</c:v>
                </c:pt>
                <c:pt idx="2934">
                  <c:v>1.4191921898343345</c:v>
                </c:pt>
                <c:pt idx="2935">
                  <c:v>1.4191921898343345</c:v>
                </c:pt>
                <c:pt idx="2936">
                  <c:v>1.4197633831717749</c:v>
                </c:pt>
                <c:pt idx="2937">
                  <c:v>1.4197633831717749</c:v>
                </c:pt>
                <c:pt idx="2938">
                  <c:v>1.4198672365058549</c:v>
                </c:pt>
                <c:pt idx="2939">
                  <c:v>1.4198672365058549</c:v>
                </c:pt>
                <c:pt idx="2940">
                  <c:v>1.4198672365058549</c:v>
                </c:pt>
                <c:pt idx="2941">
                  <c:v>1.4198672365058549</c:v>
                </c:pt>
                <c:pt idx="2942">
                  <c:v>1.4204384298432959</c:v>
                </c:pt>
                <c:pt idx="2943">
                  <c:v>1.4204384298432959</c:v>
                </c:pt>
                <c:pt idx="2944">
                  <c:v>1.4210096231807359</c:v>
                </c:pt>
                <c:pt idx="2945">
                  <c:v>1.4210096231807359</c:v>
                </c:pt>
                <c:pt idx="2946">
                  <c:v>1.4215808165181765</c:v>
                </c:pt>
                <c:pt idx="2947">
                  <c:v>1.4215808165181765</c:v>
                </c:pt>
                <c:pt idx="2948">
                  <c:v>1.4221520098556173</c:v>
                </c:pt>
                <c:pt idx="2949">
                  <c:v>1.4221520098556173</c:v>
                </c:pt>
                <c:pt idx="2950">
                  <c:v>1.4227232031930575</c:v>
                </c:pt>
                <c:pt idx="2951">
                  <c:v>1.4227232031930575</c:v>
                </c:pt>
                <c:pt idx="2952">
                  <c:v>1.4232943965304974</c:v>
                </c:pt>
                <c:pt idx="2953">
                  <c:v>1.4232943965304974</c:v>
                </c:pt>
                <c:pt idx="2954">
                  <c:v>1.4238655898679384</c:v>
                </c:pt>
                <c:pt idx="2955">
                  <c:v>1.4238655898679384</c:v>
                </c:pt>
                <c:pt idx="2956">
                  <c:v>1.4244367832053788</c:v>
                </c:pt>
                <c:pt idx="2957">
                  <c:v>1.4244367832053788</c:v>
                </c:pt>
                <c:pt idx="2958">
                  <c:v>1.4250079765428199</c:v>
                </c:pt>
                <c:pt idx="2959">
                  <c:v>1.4250079765428199</c:v>
                </c:pt>
                <c:pt idx="2960">
                  <c:v>1.42557916988026</c:v>
                </c:pt>
                <c:pt idx="2961">
                  <c:v>1.42557916988026</c:v>
                </c:pt>
                <c:pt idx="2962">
                  <c:v>1.4261503632177008</c:v>
                </c:pt>
                <c:pt idx="2963">
                  <c:v>1.4261503632177008</c:v>
                </c:pt>
                <c:pt idx="2964">
                  <c:v>1.4267215565551408</c:v>
                </c:pt>
                <c:pt idx="2965">
                  <c:v>1.4267215565551408</c:v>
                </c:pt>
                <c:pt idx="2966">
                  <c:v>1.4272927498925816</c:v>
                </c:pt>
                <c:pt idx="2967">
                  <c:v>1.4272927498925816</c:v>
                </c:pt>
                <c:pt idx="2968">
                  <c:v>1.4278639432300217</c:v>
                </c:pt>
                <c:pt idx="2969">
                  <c:v>1.4278639432300217</c:v>
                </c:pt>
                <c:pt idx="2970">
                  <c:v>1.4284351365674626</c:v>
                </c:pt>
                <c:pt idx="2971">
                  <c:v>1.4284351365674626</c:v>
                </c:pt>
                <c:pt idx="2972">
                  <c:v>1.4290063299049027</c:v>
                </c:pt>
                <c:pt idx="2973">
                  <c:v>1.4290063299049027</c:v>
                </c:pt>
                <c:pt idx="2974">
                  <c:v>1.4295775232423438</c:v>
                </c:pt>
                <c:pt idx="2975">
                  <c:v>1.4295775232423438</c:v>
                </c:pt>
                <c:pt idx="2976">
                  <c:v>1.4301487165797839</c:v>
                </c:pt>
                <c:pt idx="2977">
                  <c:v>1.4301487165797839</c:v>
                </c:pt>
                <c:pt idx="2978">
                  <c:v>1.4307199099172245</c:v>
                </c:pt>
                <c:pt idx="2979">
                  <c:v>1.4307199099172245</c:v>
                </c:pt>
                <c:pt idx="2980">
                  <c:v>1.4312911032546645</c:v>
                </c:pt>
                <c:pt idx="2981">
                  <c:v>1.4312911032546645</c:v>
                </c:pt>
                <c:pt idx="2982">
                  <c:v>1.4318622965921051</c:v>
                </c:pt>
                <c:pt idx="2983">
                  <c:v>1.4318622965921051</c:v>
                </c:pt>
                <c:pt idx="2984">
                  <c:v>1.4324334899295459</c:v>
                </c:pt>
                <c:pt idx="2985">
                  <c:v>1.4324334899295459</c:v>
                </c:pt>
                <c:pt idx="2986">
                  <c:v>1.433004683266986</c:v>
                </c:pt>
                <c:pt idx="2987">
                  <c:v>1.433004683266986</c:v>
                </c:pt>
                <c:pt idx="2988">
                  <c:v>1.4335758766044266</c:v>
                </c:pt>
                <c:pt idx="2989">
                  <c:v>1.4335758766044266</c:v>
                </c:pt>
                <c:pt idx="2990">
                  <c:v>1.4341470699418679</c:v>
                </c:pt>
                <c:pt idx="2991">
                  <c:v>1.4341470699418679</c:v>
                </c:pt>
                <c:pt idx="2992">
                  <c:v>1.4347182632793078</c:v>
                </c:pt>
                <c:pt idx="2993">
                  <c:v>1.4347182632793078</c:v>
                </c:pt>
                <c:pt idx="2994">
                  <c:v>1.4352894566167484</c:v>
                </c:pt>
                <c:pt idx="2995">
                  <c:v>1.4352894566167484</c:v>
                </c:pt>
                <c:pt idx="2996">
                  <c:v>1.4358606499541884</c:v>
                </c:pt>
                <c:pt idx="2997">
                  <c:v>1.4358606499541884</c:v>
                </c:pt>
                <c:pt idx="2998">
                  <c:v>1.4364318432916294</c:v>
                </c:pt>
                <c:pt idx="2999">
                  <c:v>1.4364318432916294</c:v>
                </c:pt>
                <c:pt idx="3000">
                  <c:v>1.4370030366290698</c:v>
                </c:pt>
                <c:pt idx="3001">
                  <c:v>1.4370030366290698</c:v>
                </c:pt>
                <c:pt idx="3002">
                  <c:v>1.4375742299665104</c:v>
                </c:pt>
                <c:pt idx="3003">
                  <c:v>1.4375742299665104</c:v>
                </c:pt>
                <c:pt idx="3004">
                  <c:v>1.438145423303951</c:v>
                </c:pt>
                <c:pt idx="3005">
                  <c:v>1.438145423303951</c:v>
                </c:pt>
                <c:pt idx="3006">
                  <c:v>1.4387166166413914</c:v>
                </c:pt>
                <c:pt idx="3007">
                  <c:v>1.4387166166413914</c:v>
                </c:pt>
                <c:pt idx="3008">
                  <c:v>1.4392878099788322</c:v>
                </c:pt>
                <c:pt idx="3009">
                  <c:v>1.4392878099788322</c:v>
                </c:pt>
                <c:pt idx="3010">
                  <c:v>1.4398590033162724</c:v>
                </c:pt>
                <c:pt idx="3011">
                  <c:v>1.4398590033162724</c:v>
                </c:pt>
                <c:pt idx="3012">
                  <c:v>1.4404301966537127</c:v>
                </c:pt>
                <c:pt idx="3013">
                  <c:v>1.4404301966537127</c:v>
                </c:pt>
                <c:pt idx="3014">
                  <c:v>1.4410013899911531</c:v>
                </c:pt>
                <c:pt idx="3015">
                  <c:v>1.4410013899911531</c:v>
                </c:pt>
                <c:pt idx="3016">
                  <c:v>1.4415725833285937</c:v>
                </c:pt>
                <c:pt idx="3017">
                  <c:v>1.4415725833285937</c:v>
                </c:pt>
                <c:pt idx="3018">
                  <c:v>1.4421437766660343</c:v>
                </c:pt>
                <c:pt idx="3019">
                  <c:v>1.4421437766660343</c:v>
                </c:pt>
                <c:pt idx="3020">
                  <c:v>1.4427149700034745</c:v>
                </c:pt>
                <c:pt idx="3021">
                  <c:v>1.4427149700034745</c:v>
                </c:pt>
                <c:pt idx="3022">
                  <c:v>1.4432861633409153</c:v>
                </c:pt>
                <c:pt idx="3023">
                  <c:v>1.4432861633409153</c:v>
                </c:pt>
                <c:pt idx="3024">
                  <c:v>1.4438573566783557</c:v>
                </c:pt>
                <c:pt idx="3025">
                  <c:v>1.4438573566783557</c:v>
                </c:pt>
                <c:pt idx="3026">
                  <c:v>1.4444285500157961</c:v>
                </c:pt>
                <c:pt idx="3027">
                  <c:v>1.4444285500157961</c:v>
                </c:pt>
                <c:pt idx="3028">
                  <c:v>1.4449997433532364</c:v>
                </c:pt>
                <c:pt idx="3029">
                  <c:v>1.4449997433532364</c:v>
                </c:pt>
                <c:pt idx="3030">
                  <c:v>1.4455709366906773</c:v>
                </c:pt>
                <c:pt idx="3031">
                  <c:v>1.4455709366906773</c:v>
                </c:pt>
                <c:pt idx="3032">
                  <c:v>1.4461421300281179</c:v>
                </c:pt>
                <c:pt idx="3033">
                  <c:v>1.4461421300281179</c:v>
                </c:pt>
                <c:pt idx="3034">
                  <c:v>1.4467133233655582</c:v>
                </c:pt>
                <c:pt idx="3035">
                  <c:v>1.4467133233655582</c:v>
                </c:pt>
                <c:pt idx="3036">
                  <c:v>1.4472845167029984</c:v>
                </c:pt>
                <c:pt idx="3037">
                  <c:v>1.4472845167029984</c:v>
                </c:pt>
                <c:pt idx="3038">
                  <c:v>1.447855710040439</c:v>
                </c:pt>
                <c:pt idx="3039">
                  <c:v>1.447855710040439</c:v>
                </c:pt>
                <c:pt idx="3040">
                  <c:v>1.4484269033778796</c:v>
                </c:pt>
                <c:pt idx="3041">
                  <c:v>1.4484269033778796</c:v>
                </c:pt>
                <c:pt idx="3042">
                  <c:v>1.44899809671532</c:v>
                </c:pt>
                <c:pt idx="3043">
                  <c:v>1.44899809671532</c:v>
                </c:pt>
                <c:pt idx="3044">
                  <c:v>1.4495692900527601</c:v>
                </c:pt>
                <c:pt idx="3045">
                  <c:v>1.4495692900527601</c:v>
                </c:pt>
                <c:pt idx="3046">
                  <c:v>1.4501404833902014</c:v>
                </c:pt>
                <c:pt idx="3047">
                  <c:v>1.4501404833902014</c:v>
                </c:pt>
                <c:pt idx="3048">
                  <c:v>1.4507116767276416</c:v>
                </c:pt>
                <c:pt idx="3049">
                  <c:v>1.4507116767276416</c:v>
                </c:pt>
                <c:pt idx="3050">
                  <c:v>1.4512828700650822</c:v>
                </c:pt>
                <c:pt idx="3051">
                  <c:v>1.4512828700650822</c:v>
                </c:pt>
                <c:pt idx="3052">
                  <c:v>1.4518540634025223</c:v>
                </c:pt>
                <c:pt idx="3053">
                  <c:v>1.4518540634025223</c:v>
                </c:pt>
                <c:pt idx="3054">
                  <c:v>1.4524252567399627</c:v>
                </c:pt>
                <c:pt idx="3055">
                  <c:v>1.4524252567399627</c:v>
                </c:pt>
                <c:pt idx="3056">
                  <c:v>1.4529964500774031</c:v>
                </c:pt>
                <c:pt idx="3057">
                  <c:v>1.4529964500774031</c:v>
                </c:pt>
                <c:pt idx="3058">
                  <c:v>1.4535676434148437</c:v>
                </c:pt>
                <c:pt idx="3059">
                  <c:v>1.4535676434148437</c:v>
                </c:pt>
                <c:pt idx="3060">
                  <c:v>1.4541388367522845</c:v>
                </c:pt>
                <c:pt idx="3061">
                  <c:v>1.4541388367522845</c:v>
                </c:pt>
                <c:pt idx="3062">
                  <c:v>1.4547100300897251</c:v>
                </c:pt>
                <c:pt idx="3063">
                  <c:v>1.4547100300897251</c:v>
                </c:pt>
                <c:pt idx="3064">
                  <c:v>1.4552812234271653</c:v>
                </c:pt>
                <c:pt idx="3065">
                  <c:v>1.4552812234271653</c:v>
                </c:pt>
                <c:pt idx="3066">
                  <c:v>1.4558524167646059</c:v>
                </c:pt>
                <c:pt idx="3067">
                  <c:v>1.4558524167646059</c:v>
                </c:pt>
                <c:pt idx="3068">
                  <c:v>1.456423610102046</c:v>
                </c:pt>
                <c:pt idx="3069">
                  <c:v>1.456423610102046</c:v>
                </c:pt>
                <c:pt idx="3070">
                  <c:v>1.4569948034394866</c:v>
                </c:pt>
                <c:pt idx="3071">
                  <c:v>1.4569948034394866</c:v>
                </c:pt>
                <c:pt idx="3072">
                  <c:v>1.4575659967769274</c:v>
                </c:pt>
                <c:pt idx="3073">
                  <c:v>1.4575659967769274</c:v>
                </c:pt>
                <c:pt idx="3074">
                  <c:v>1.4581371901143678</c:v>
                </c:pt>
                <c:pt idx="3075">
                  <c:v>1.4581371901143678</c:v>
                </c:pt>
                <c:pt idx="3076">
                  <c:v>1.4587083834518084</c:v>
                </c:pt>
                <c:pt idx="3077">
                  <c:v>1.4587083834518084</c:v>
                </c:pt>
                <c:pt idx="3078">
                  <c:v>1.4588122367858887</c:v>
                </c:pt>
              </c:numCache>
            </c:numRef>
          </c:xVal>
          <c:yVal>
            <c:numRef>
              <c:f>Sheet1!$B$600:$B$3678</c:f>
              <c:numCache>
                <c:formatCode>General</c:formatCode>
                <c:ptCount val="3079"/>
                <c:pt idx="0">
                  <c:v>0</c:v>
                </c:pt>
                <c:pt idx="1">
                  <c:v>6.4193092361632731E-2</c:v>
                </c:pt>
                <c:pt idx="2">
                  <c:v>6.4193092361632731E-2</c:v>
                </c:pt>
                <c:pt idx="3">
                  <c:v>0</c:v>
                </c:pt>
                <c:pt idx="4">
                  <c:v>0</c:v>
                </c:pt>
                <c:pt idx="5">
                  <c:v>6.4193092361632731E-2</c:v>
                </c:pt>
                <c:pt idx="6">
                  <c:v>6.4193092361632731E-2</c:v>
                </c:pt>
                <c:pt idx="7">
                  <c:v>0</c:v>
                </c:pt>
                <c:pt idx="8">
                  <c:v>0</c:v>
                </c:pt>
                <c:pt idx="9">
                  <c:v>6.4193092361632731E-2</c:v>
                </c:pt>
                <c:pt idx="10">
                  <c:v>6.4193092361632731E-2</c:v>
                </c:pt>
                <c:pt idx="11">
                  <c:v>0</c:v>
                </c:pt>
                <c:pt idx="12">
                  <c:v>0</c:v>
                </c:pt>
                <c:pt idx="13">
                  <c:v>6.4193092361632731E-2</c:v>
                </c:pt>
                <c:pt idx="14">
                  <c:v>6.4193092361632731E-2</c:v>
                </c:pt>
                <c:pt idx="15">
                  <c:v>0</c:v>
                </c:pt>
                <c:pt idx="16">
                  <c:v>0</c:v>
                </c:pt>
                <c:pt idx="17">
                  <c:v>6.4193092361632731E-2</c:v>
                </c:pt>
                <c:pt idx="18">
                  <c:v>6.4193092361632731E-2</c:v>
                </c:pt>
                <c:pt idx="19">
                  <c:v>0</c:v>
                </c:pt>
                <c:pt idx="20">
                  <c:v>0</c:v>
                </c:pt>
                <c:pt idx="21">
                  <c:v>6.4193092361632731E-2</c:v>
                </c:pt>
                <c:pt idx="22">
                  <c:v>6.4193092361632731E-2</c:v>
                </c:pt>
                <c:pt idx="23">
                  <c:v>0</c:v>
                </c:pt>
                <c:pt idx="24">
                  <c:v>0</c:v>
                </c:pt>
                <c:pt idx="25">
                  <c:v>6.4193092361632731E-2</c:v>
                </c:pt>
                <c:pt idx="26">
                  <c:v>6.4193092361632731E-2</c:v>
                </c:pt>
                <c:pt idx="27">
                  <c:v>0</c:v>
                </c:pt>
                <c:pt idx="28">
                  <c:v>0</c:v>
                </c:pt>
                <c:pt idx="29">
                  <c:v>6.4193092361632731E-2</c:v>
                </c:pt>
                <c:pt idx="30">
                  <c:v>6.4193092361632731E-2</c:v>
                </c:pt>
                <c:pt idx="31">
                  <c:v>0</c:v>
                </c:pt>
                <c:pt idx="32">
                  <c:v>0</c:v>
                </c:pt>
                <c:pt idx="33">
                  <c:v>6.4193092361632731E-2</c:v>
                </c:pt>
                <c:pt idx="34">
                  <c:v>6.4193092361632731E-2</c:v>
                </c:pt>
                <c:pt idx="35">
                  <c:v>0</c:v>
                </c:pt>
                <c:pt idx="36">
                  <c:v>0</c:v>
                </c:pt>
                <c:pt idx="37">
                  <c:v>6.4193092361632731E-2</c:v>
                </c:pt>
                <c:pt idx="38">
                  <c:v>6.4193092361632731E-2</c:v>
                </c:pt>
                <c:pt idx="39">
                  <c:v>0</c:v>
                </c:pt>
                <c:pt idx="40">
                  <c:v>0</c:v>
                </c:pt>
                <c:pt idx="41">
                  <c:v>6.4193092361632731E-2</c:v>
                </c:pt>
                <c:pt idx="42">
                  <c:v>6.4193092361632731E-2</c:v>
                </c:pt>
                <c:pt idx="43">
                  <c:v>0</c:v>
                </c:pt>
                <c:pt idx="44">
                  <c:v>0</c:v>
                </c:pt>
                <c:pt idx="45">
                  <c:v>6.4193092361632731E-2</c:v>
                </c:pt>
                <c:pt idx="46">
                  <c:v>6.4193092361632731E-2</c:v>
                </c:pt>
                <c:pt idx="47">
                  <c:v>0</c:v>
                </c:pt>
                <c:pt idx="48">
                  <c:v>0</c:v>
                </c:pt>
                <c:pt idx="49">
                  <c:v>6.4193092361632731E-2</c:v>
                </c:pt>
                <c:pt idx="50">
                  <c:v>6.4193092361632731E-2</c:v>
                </c:pt>
                <c:pt idx="51">
                  <c:v>0</c:v>
                </c:pt>
                <c:pt idx="52">
                  <c:v>0</c:v>
                </c:pt>
                <c:pt idx="53">
                  <c:v>6.4193092361632731E-2</c:v>
                </c:pt>
                <c:pt idx="54">
                  <c:v>6.4193092361632731E-2</c:v>
                </c:pt>
                <c:pt idx="55">
                  <c:v>0</c:v>
                </c:pt>
                <c:pt idx="56">
                  <c:v>0</c:v>
                </c:pt>
                <c:pt idx="57">
                  <c:v>6.4193092361632731E-2</c:v>
                </c:pt>
                <c:pt idx="58">
                  <c:v>6.4193092361632731E-2</c:v>
                </c:pt>
                <c:pt idx="59">
                  <c:v>0</c:v>
                </c:pt>
                <c:pt idx="60">
                  <c:v>0</c:v>
                </c:pt>
                <c:pt idx="61">
                  <c:v>6.4193092361632731E-2</c:v>
                </c:pt>
                <c:pt idx="62">
                  <c:v>6.4193092361632731E-2</c:v>
                </c:pt>
                <c:pt idx="63">
                  <c:v>0</c:v>
                </c:pt>
                <c:pt idx="64">
                  <c:v>0</c:v>
                </c:pt>
                <c:pt idx="65">
                  <c:v>6.4193092361632731E-2</c:v>
                </c:pt>
                <c:pt idx="66">
                  <c:v>6.4193092361632731E-2</c:v>
                </c:pt>
                <c:pt idx="67">
                  <c:v>0</c:v>
                </c:pt>
                <c:pt idx="68">
                  <c:v>0</c:v>
                </c:pt>
                <c:pt idx="69">
                  <c:v>6.4193092361632731E-2</c:v>
                </c:pt>
                <c:pt idx="70">
                  <c:v>6.4193092361632731E-2</c:v>
                </c:pt>
                <c:pt idx="71">
                  <c:v>0</c:v>
                </c:pt>
                <c:pt idx="72">
                  <c:v>0</c:v>
                </c:pt>
                <c:pt idx="73">
                  <c:v>6.4193092361632731E-2</c:v>
                </c:pt>
                <c:pt idx="74">
                  <c:v>6.4193092361632731E-2</c:v>
                </c:pt>
                <c:pt idx="75">
                  <c:v>0</c:v>
                </c:pt>
                <c:pt idx="76">
                  <c:v>0</c:v>
                </c:pt>
                <c:pt idx="77">
                  <c:v>6.4193092361632731E-2</c:v>
                </c:pt>
                <c:pt idx="78">
                  <c:v>6.4193092361632731E-2</c:v>
                </c:pt>
                <c:pt idx="79">
                  <c:v>0</c:v>
                </c:pt>
                <c:pt idx="80">
                  <c:v>0</c:v>
                </c:pt>
                <c:pt idx="81">
                  <c:v>6.4193092361632731E-2</c:v>
                </c:pt>
                <c:pt idx="82">
                  <c:v>6.4193092361632731E-2</c:v>
                </c:pt>
                <c:pt idx="83">
                  <c:v>0</c:v>
                </c:pt>
                <c:pt idx="84">
                  <c:v>0</c:v>
                </c:pt>
                <c:pt idx="85">
                  <c:v>6.4193092361632731E-2</c:v>
                </c:pt>
                <c:pt idx="86">
                  <c:v>6.4193092361632731E-2</c:v>
                </c:pt>
                <c:pt idx="87">
                  <c:v>0</c:v>
                </c:pt>
                <c:pt idx="88">
                  <c:v>0</c:v>
                </c:pt>
                <c:pt idx="89">
                  <c:v>6.4193092361632731E-2</c:v>
                </c:pt>
                <c:pt idx="90">
                  <c:v>6.4193092361632731E-2</c:v>
                </c:pt>
                <c:pt idx="91">
                  <c:v>0</c:v>
                </c:pt>
                <c:pt idx="92">
                  <c:v>0</c:v>
                </c:pt>
                <c:pt idx="93">
                  <c:v>6.4193092361632731E-2</c:v>
                </c:pt>
                <c:pt idx="94">
                  <c:v>6.4193092361632731E-2</c:v>
                </c:pt>
                <c:pt idx="95">
                  <c:v>0</c:v>
                </c:pt>
                <c:pt idx="96">
                  <c:v>0</c:v>
                </c:pt>
                <c:pt idx="97">
                  <c:v>6.4193092361632731E-2</c:v>
                </c:pt>
                <c:pt idx="98">
                  <c:v>6.4193092361632731E-2</c:v>
                </c:pt>
                <c:pt idx="99">
                  <c:v>0</c:v>
                </c:pt>
                <c:pt idx="100">
                  <c:v>0</c:v>
                </c:pt>
                <c:pt idx="101">
                  <c:v>6.4193092361632731E-2</c:v>
                </c:pt>
                <c:pt idx="102">
                  <c:v>6.4193092361632731E-2</c:v>
                </c:pt>
                <c:pt idx="103">
                  <c:v>0</c:v>
                </c:pt>
                <c:pt idx="104">
                  <c:v>0</c:v>
                </c:pt>
                <c:pt idx="105">
                  <c:v>6.4193092361632731E-2</c:v>
                </c:pt>
                <c:pt idx="106">
                  <c:v>6.4193092361632731E-2</c:v>
                </c:pt>
                <c:pt idx="107">
                  <c:v>0</c:v>
                </c:pt>
                <c:pt idx="108">
                  <c:v>0</c:v>
                </c:pt>
                <c:pt idx="109">
                  <c:v>6.4193092361632731E-2</c:v>
                </c:pt>
                <c:pt idx="110">
                  <c:v>6.4193092361632731E-2</c:v>
                </c:pt>
                <c:pt idx="111">
                  <c:v>0</c:v>
                </c:pt>
                <c:pt idx="112">
                  <c:v>0</c:v>
                </c:pt>
                <c:pt idx="113">
                  <c:v>6.4193092361632731E-2</c:v>
                </c:pt>
                <c:pt idx="114">
                  <c:v>6.4193092361632731E-2</c:v>
                </c:pt>
                <c:pt idx="115">
                  <c:v>0</c:v>
                </c:pt>
                <c:pt idx="116">
                  <c:v>0</c:v>
                </c:pt>
                <c:pt idx="117">
                  <c:v>6.4193092361632731E-2</c:v>
                </c:pt>
                <c:pt idx="118">
                  <c:v>6.4193092361632731E-2</c:v>
                </c:pt>
                <c:pt idx="119">
                  <c:v>0</c:v>
                </c:pt>
                <c:pt idx="120">
                  <c:v>0</c:v>
                </c:pt>
                <c:pt idx="121">
                  <c:v>6.4193092361632731E-2</c:v>
                </c:pt>
                <c:pt idx="122">
                  <c:v>6.4193092361632731E-2</c:v>
                </c:pt>
                <c:pt idx="123">
                  <c:v>0</c:v>
                </c:pt>
                <c:pt idx="124">
                  <c:v>0</c:v>
                </c:pt>
                <c:pt idx="125">
                  <c:v>6.4193092361632731E-2</c:v>
                </c:pt>
                <c:pt idx="126">
                  <c:v>6.4193092361632731E-2</c:v>
                </c:pt>
                <c:pt idx="127">
                  <c:v>0</c:v>
                </c:pt>
                <c:pt idx="128">
                  <c:v>0</c:v>
                </c:pt>
                <c:pt idx="129">
                  <c:v>6.4193092361632731E-2</c:v>
                </c:pt>
                <c:pt idx="130">
                  <c:v>6.4193092361632731E-2</c:v>
                </c:pt>
                <c:pt idx="131">
                  <c:v>0</c:v>
                </c:pt>
                <c:pt idx="132">
                  <c:v>0</c:v>
                </c:pt>
                <c:pt idx="133">
                  <c:v>6.4193092361632731E-2</c:v>
                </c:pt>
                <c:pt idx="134">
                  <c:v>6.4193092361632731E-2</c:v>
                </c:pt>
                <c:pt idx="135">
                  <c:v>0</c:v>
                </c:pt>
                <c:pt idx="136">
                  <c:v>0</c:v>
                </c:pt>
                <c:pt idx="137">
                  <c:v>6.4193092361632731E-2</c:v>
                </c:pt>
                <c:pt idx="138">
                  <c:v>6.4193092361632731E-2</c:v>
                </c:pt>
                <c:pt idx="139">
                  <c:v>0</c:v>
                </c:pt>
                <c:pt idx="140">
                  <c:v>0</c:v>
                </c:pt>
                <c:pt idx="141">
                  <c:v>0.38515855416979639</c:v>
                </c:pt>
                <c:pt idx="142">
                  <c:v>0.38515855416979639</c:v>
                </c:pt>
                <c:pt idx="143">
                  <c:v>0</c:v>
                </c:pt>
                <c:pt idx="144">
                  <c:v>0</c:v>
                </c:pt>
                <c:pt idx="145">
                  <c:v>0.38515855416979639</c:v>
                </c:pt>
                <c:pt idx="146">
                  <c:v>0.38515855416979639</c:v>
                </c:pt>
                <c:pt idx="147">
                  <c:v>0</c:v>
                </c:pt>
                <c:pt idx="148">
                  <c:v>0</c:v>
                </c:pt>
                <c:pt idx="149">
                  <c:v>0.38515855416979639</c:v>
                </c:pt>
                <c:pt idx="150">
                  <c:v>0.38515855416979639</c:v>
                </c:pt>
                <c:pt idx="151">
                  <c:v>0</c:v>
                </c:pt>
                <c:pt idx="152">
                  <c:v>0</c:v>
                </c:pt>
                <c:pt idx="153">
                  <c:v>0.38515855416979639</c:v>
                </c:pt>
                <c:pt idx="154">
                  <c:v>0.38515855416979639</c:v>
                </c:pt>
                <c:pt idx="155">
                  <c:v>0</c:v>
                </c:pt>
                <c:pt idx="156">
                  <c:v>0</c:v>
                </c:pt>
                <c:pt idx="157">
                  <c:v>0.38515855416979639</c:v>
                </c:pt>
                <c:pt idx="158">
                  <c:v>0.38515855416979639</c:v>
                </c:pt>
                <c:pt idx="159">
                  <c:v>0</c:v>
                </c:pt>
                <c:pt idx="160">
                  <c:v>0</c:v>
                </c:pt>
                <c:pt idx="161">
                  <c:v>0.38515855416979639</c:v>
                </c:pt>
                <c:pt idx="162">
                  <c:v>0.38515855416979639</c:v>
                </c:pt>
                <c:pt idx="163">
                  <c:v>0</c:v>
                </c:pt>
                <c:pt idx="164">
                  <c:v>0</c:v>
                </c:pt>
                <c:pt idx="165">
                  <c:v>0.38515855416979639</c:v>
                </c:pt>
                <c:pt idx="166">
                  <c:v>0.38515855416979639</c:v>
                </c:pt>
                <c:pt idx="167">
                  <c:v>0</c:v>
                </c:pt>
                <c:pt idx="168">
                  <c:v>0</c:v>
                </c:pt>
                <c:pt idx="169">
                  <c:v>0.38515855416979639</c:v>
                </c:pt>
                <c:pt idx="170">
                  <c:v>0.38515855416979639</c:v>
                </c:pt>
                <c:pt idx="171">
                  <c:v>0</c:v>
                </c:pt>
                <c:pt idx="172">
                  <c:v>0</c:v>
                </c:pt>
                <c:pt idx="173">
                  <c:v>0.38515855416979639</c:v>
                </c:pt>
                <c:pt idx="174">
                  <c:v>0.38515855416979639</c:v>
                </c:pt>
                <c:pt idx="175">
                  <c:v>0</c:v>
                </c:pt>
                <c:pt idx="176">
                  <c:v>0</c:v>
                </c:pt>
                <c:pt idx="177">
                  <c:v>0.38515855416979639</c:v>
                </c:pt>
                <c:pt idx="178">
                  <c:v>0.38515855416979639</c:v>
                </c:pt>
                <c:pt idx="179">
                  <c:v>0</c:v>
                </c:pt>
                <c:pt idx="180">
                  <c:v>0</c:v>
                </c:pt>
                <c:pt idx="181">
                  <c:v>0.38515855416979639</c:v>
                </c:pt>
                <c:pt idx="182">
                  <c:v>0.38515855416979639</c:v>
                </c:pt>
                <c:pt idx="183">
                  <c:v>0</c:v>
                </c:pt>
                <c:pt idx="184">
                  <c:v>0</c:v>
                </c:pt>
                <c:pt idx="185">
                  <c:v>0.38515855416979639</c:v>
                </c:pt>
                <c:pt idx="186">
                  <c:v>0.38515855416979639</c:v>
                </c:pt>
                <c:pt idx="187">
                  <c:v>0</c:v>
                </c:pt>
                <c:pt idx="188">
                  <c:v>0</c:v>
                </c:pt>
                <c:pt idx="189">
                  <c:v>0.38515855416979639</c:v>
                </c:pt>
                <c:pt idx="190">
                  <c:v>0.38515855416979639</c:v>
                </c:pt>
                <c:pt idx="191">
                  <c:v>0</c:v>
                </c:pt>
                <c:pt idx="192">
                  <c:v>0</c:v>
                </c:pt>
                <c:pt idx="193">
                  <c:v>0.38515855416979639</c:v>
                </c:pt>
                <c:pt idx="194">
                  <c:v>0.38515855416979639</c:v>
                </c:pt>
                <c:pt idx="195">
                  <c:v>0</c:v>
                </c:pt>
                <c:pt idx="196">
                  <c:v>0</c:v>
                </c:pt>
                <c:pt idx="197">
                  <c:v>0.38515855416979639</c:v>
                </c:pt>
                <c:pt idx="198">
                  <c:v>0.38515855416979639</c:v>
                </c:pt>
                <c:pt idx="199">
                  <c:v>0</c:v>
                </c:pt>
                <c:pt idx="200">
                  <c:v>0</c:v>
                </c:pt>
                <c:pt idx="201">
                  <c:v>0.38515855416979639</c:v>
                </c:pt>
                <c:pt idx="202">
                  <c:v>0.38515855416979639</c:v>
                </c:pt>
                <c:pt idx="203">
                  <c:v>0</c:v>
                </c:pt>
                <c:pt idx="204">
                  <c:v>0</c:v>
                </c:pt>
                <c:pt idx="205">
                  <c:v>0.38515855416979639</c:v>
                </c:pt>
                <c:pt idx="206">
                  <c:v>0.38515855416979639</c:v>
                </c:pt>
                <c:pt idx="207">
                  <c:v>0</c:v>
                </c:pt>
                <c:pt idx="208">
                  <c:v>0</c:v>
                </c:pt>
                <c:pt idx="209">
                  <c:v>0.38515855416979639</c:v>
                </c:pt>
                <c:pt idx="210">
                  <c:v>0.38515855416979639</c:v>
                </c:pt>
                <c:pt idx="211">
                  <c:v>0</c:v>
                </c:pt>
                <c:pt idx="212">
                  <c:v>0</c:v>
                </c:pt>
                <c:pt idx="213">
                  <c:v>0.38515855416979639</c:v>
                </c:pt>
                <c:pt idx="214">
                  <c:v>0.38515855416979639</c:v>
                </c:pt>
                <c:pt idx="215">
                  <c:v>0</c:v>
                </c:pt>
                <c:pt idx="216">
                  <c:v>0</c:v>
                </c:pt>
                <c:pt idx="217">
                  <c:v>0.38515855416979639</c:v>
                </c:pt>
                <c:pt idx="218">
                  <c:v>0.38515855416979639</c:v>
                </c:pt>
                <c:pt idx="219">
                  <c:v>0</c:v>
                </c:pt>
                <c:pt idx="220">
                  <c:v>0</c:v>
                </c:pt>
                <c:pt idx="221">
                  <c:v>0.38515855416979639</c:v>
                </c:pt>
                <c:pt idx="222">
                  <c:v>0.38515855416979639</c:v>
                </c:pt>
                <c:pt idx="223">
                  <c:v>0</c:v>
                </c:pt>
                <c:pt idx="224">
                  <c:v>0</c:v>
                </c:pt>
                <c:pt idx="225">
                  <c:v>0.38515855416979639</c:v>
                </c:pt>
                <c:pt idx="226">
                  <c:v>0.38515855416979639</c:v>
                </c:pt>
                <c:pt idx="227">
                  <c:v>0</c:v>
                </c:pt>
                <c:pt idx="228">
                  <c:v>0</c:v>
                </c:pt>
                <c:pt idx="229">
                  <c:v>0.38515855416979639</c:v>
                </c:pt>
                <c:pt idx="230">
                  <c:v>0.38515855416979639</c:v>
                </c:pt>
                <c:pt idx="231">
                  <c:v>0</c:v>
                </c:pt>
                <c:pt idx="232">
                  <c:v>0</c:v>
                </c:pt>
                <c:pt idx="233">
                  <c:v>0.38515855416979639</c:v>
                </c:pt>
                <c:pt idx="234">
                  <c:v>0.38515855416979639</c:v>
                </c:pt>
                <c:pt idx="235">
                  <c:v>0</c:v>
                </c:pt>
                <c:pt idx="236">
                  <c:v>0</c:v>
                </c:pt>
                <c:pt idx="237">
                  <c:v>0.38515855416979639</c:v>
                </c:pt>
                <c:pt idx="238">
                  <c:v>0.38515855416979639</c:v>
                </c:pt>
                <c:pt idx="239">
                  <c:v>0</c:v>
                </c:pt>
                <c:pt idx="240">
                  <c:v>0</c:v>
                </c:pt>
                <c:pt idx="241">
                  <c:v>0.38515855416979639</c:v>
                </c:pt>
                <c:pt idx="242">
                  <c:v>0.38515855416979639</c:v>
                </c:pt>
                <c:pt idx="243">
                  <c:v>0</c:v>
                </c:pt>
                <c:pt idx="244">
                  <c:v>0</c:v>
                </c:pt>
                <c:pt idx="245">
                  <c:v>0.38515855416979639</c:v>
                </c:pt>
                <c:pt idx="246">
                  <c:v>0.38515855416979639</c:v>
                </c:pt>
                <c:pt idx="247">
                  <c:v>0</c:v>
                </c:pt>
                <c:pt idx="248">
                  <c:v>0</c:v>
                </c:pt>
                <c:pt idx="249">
                  <c:v>0.38515855416979639</c:v>
                </c:pt>
                <c:pt idx="250">
                  <c:v>0.38515855416979639</c:v>
                </c:pt>
                <c:pt idx="251">
                  <c:v>0</c:v>
                </c:pt>
                <c:pt idx="252">
                  <c:v>0</c:v>
                </c:pt>
                <c:pt idx="253">
                  <c:v>0.38515855416979639</c:v>
                </c:pt>
                <c:pt idx="254">
                  <c:v>0.38515855416979639</c:v>
                </c:pt>
                <c:pt idx="255">
                  <c:v>0</c:v>
                </c:pt>
                <c:pt idx="256">
                  <c:v>0</c:v>
                </c:pt>
                <c:pt idx="257">
                  <c:v>0.38515855416979639</c:v>
                </c:pt>
                <c:pt idx="258">
                  <c:v>0.38515855416979639</c:v>
                </c:pt>
                <c:pt idx="259">
                  <c:v>0</c:v>
                </c:pt>
                <c:pt idx="260">
                  <c:v>0</c:v>
                </c:pt>
                <c:pt idx="261">
                  <c:v>0.38515855416979639</c:v>
                </c:pt>
                <c:pt idx="262">
                  <c:v>0.38515855416979639</c:v>
                </c:pt>
                <c:pt idx="263">
                  <c:v>0</c:v>
                </c:pt>
                <c:pt idx="264">
                  <c:v>0</c:v>
                </c:pt>
                <c:pt idx="265">
                  <c:v>0.38515855416979639</c:v>
                </c:pt>
                <c:pt idx="266">
                  <c:v>0.38515855416979639</c:v>
                </c:pt>
                <c:pt idx="267">
                  <c:v>0</c:v>
                </c:pt>
                <c:pt idx="268">
                  <c:v>0</c:v>
                </c:pt>
                <c:pt idx="269">
                  <c:v>0.38515855416979639</c:v>
                </c:pt>
                <c:pt idx="270">
                  <c:v>0.38515855416979639</c:v>
                </c:pt>
                <c:pt idx="271">
                  <c:v>0</c:v>
                </c:pt>
                <c:pt idx="272">
                  <c:v>0</c:v>
                </c:pt>
                <c:pt idx="273">
                  <c:v>0.38515855416979639</c:v>
                </c:pt>
                <c:pt idx="274">
                  <c:v>0.38515855416979639</c:v>
                </c:pt>
                <c:pt idx="275">
                  <c:v>0</c:v>
                </c:pt>
                <c:pt idx="276">
                  <c:v>0</c:v>
                </c:pt>
                <c:pt idx="277">
                  <c:v>0.38515855416979639</c:v>
                </c:pt>
                <c:pt idx="278">
                  <c:v>0.38515855416979639</c:v>
                </c:pt>
                <c:pt idx="279">
                  <c:v>0</c:v>
                </c:pt>
                <c:pt idx="280">
                  <c:v>0</c:v>
                </c:pt>
                <c:pt idx="281">
                  <c:v>1.063037609508638</c:v>
                </c:pt>
                <c:pt idx="282">
                  <c:v>1.063037609508638</c:v>
                </c:pt>
                <c:pt idx="283">
                  <c:v>0</c:v>
                </c:pt>
                <c:pt idx="284">
                  <c:v>0</c:v>
                </c:pt>
                <c:pt idx="285">
                  <c:v>1.063037609508638</c:v>
                </c:pt>
                <c:pt idx="286">
                  <c:v>1.063037609508638</c:v>
                </c:pt>
                <c:pt idx="287">
                  <c:v>0</c:v>
                </c:pt>
                <c:pt idx="288">
                  <c:v>0</c:v>
                </c:pt>
                <c:pt idx="289">
                  <c:v>1.063037609508638</c:v>
                </c:pt>
                <c:pt idx="290">
                  <c:v>1.063037609508638</c:v>
                </c:pt>
                <c:pt idx="291">
                  <c:v>0</c:v>
                </c:pt>
                <c:pt idx="292">
                  <c:v>0</c:v>
                </c:pt>
                <c:pt idx="293">
                  <c:v>1.063037609508638</c:v>
                </c:pt>
                <c:pt idx="294">
                  <c:v>1.063037609508638</c:v>
                </c:pt>
                <c:pt idx="295">
                  <c:v>0</c:v>
                </c:pt>
                <c:pt idx="296">
                  <c:v>0</c:v>
                </c:pt>
                <c:pt idx="297">
                  <c:v>1.063037609508638</c:v>
                </c:pt>
                <c:pt idx="298">
                  <c:v>1.063037609508638</c:v>
                </c:pt>
                <c:pt idx="299">
                  <c:v>0</c:v>
                </c:pt>
                <c:pt idx="300">
                  <c:v>0</c:v>
                </c:pt>
                <c:pt idx="301">
                  <c:v>1.063037609508638</c:v>
                </c:pt>
                <c:pt idx="302">
                  <c:v>1.063037609508638</c:v>
                </c:pt>
                <c:pt idx="303">
                  <c:v>0</c:v>
                </c:pt>
                <c:pt idx="304">
                  <c:v>0</c:v>
                </c:pt>
                <c:pt idx="305">
                  <c:v>1.063037609508638</c:v>
                </c:pt>
                <c:pt idx="306">
                  <c:v>1.063037609508638</c:v>
                </c:pt>
                <c:pt idx="307">
                  <c:v>0</c:v>
                </c:pt>
                <c:pt idx="308">
                  <c:v>0</c:v>
                </c:pt>
                <c:pt idx="309">
                  <c:v>1.063037609508638</c:v>
                </c:pt>
                <c:pt idx="310">
                  <c:v>1.063037609508638</c:v>
                </c:pt>
                <c:pt idx="311">
                  <c:v>0</c:v>
                </c:pt>
                <c:pt idx="312">
                  <c:v>0</c:v>
                </c:pt>
                <c:pt idx="313">
                  <c:v>1.063037609508638</c:v>
                </c:pt>
                <c:pt idx="314">
                  <c:v>1.063037609508638</c:v>
                </c:pt>
                <c:pt idx="315">
                  <c:v>0</c:v>
                </c:pt>
                <c:pt idx="316">
                  <c:v>0</c:v>
                </c:pt>
                <c:pt idx="317">
                  <c:v>1.063037609508638</c:v>
                </c:pt>
                <c:pt idx="318">
                  <c:v>1.063037609508638</c:v>
                </c:pt>
                <c:pt idx="319">
                  <c:v>0</c:v>
                </c:pt>
                <c:pt idx="320">
                  <c:v>0</c:v>
                </c:pt>
                <c:pt idx="321">
                  <c:v>1.063037609508638</c:v>
                </c:pt>
                <c:pt idx="322">
                  <c:v>1.063037609508638</c:v>
                </c:pt>
                <c:pt idx="323">
                  <c:v>0</c:v>
                </c:pt>
                <c:pt idx="324">
                  <c:v>0</c:v>
                </c:pt>
                <c:pt idx="325">
                  <c:v>1.063037609508638</c:v>
                </c:pt>
                <c:pt idx="326">
                  <c:v>1.063037609508638</c:v>
                </c:pt>
                <c:pt idx="327">
                  <c:v>0</c:v>
                </c:pt>
                <c:pt idx="328">
                  <c:v>0</c:v>
                </c:pt>
                <c:pt idx="329">
                  <c:v>1.063037609508638</c:v>
                </c:pt>
                <c:pt idx="330">
                  <c:v>1.063037609508638</c:v>
                </c:pt>
                <c:pt idx="331">
                  <c:v>0</c:v>
                </c:pt>
                <c:pt idx="332">
                  <c:v>0</c:v>
                </c:pt>
                <c:pt idx="333">
                  <c:v>1.063037609508638</c:v>
                </c:pt>
                <c:pt idx="334">
                  <c:v>1.063037609508638</c:v>
                </c:pt>
                <c:pt idx="335">
                  <c:v>0</c:v>
                </c:pt>
                <c:pt idx="336">
                  <c:v>0</c:v>
                </c:pt>
                <c:pt idx="337">
                  <c:v>1.063037609508638</c:v>
                </c:pt>
                <c:pt idx="338">
                  <c:v>1.063037609508638</c:v>
                </c:pt>
                <c:pt idx="339">
                  <c:v>0</c:v>
                </c:pt>
                <c:pt idx="340">
                  <c:v>0</c:v>
                </c:pt>
                <c:pt idx="341">
                  <c:v>1.063037609508638</c:v>
                </c:pt>
                <c:pt idx="342">
                  <c:v>1.063037609508638</c:v>
                </c:pt>
                <c:pt idx="343">
                  <c:v>0</c:v>
                </c:pt>
                <c:pt idx="344">
                  <c:v>0</c:v>
                </c:pt>
                <c:pt idx="345">
                  <c:v>1.063037609508638</c:v>
                </c:pt>
                <c:pt idx="346">
                  <c:v>1.063037609508638</c:v>
                </c:pt>
                <c:pt idx="347">
                  <c:v>0</c:v>
                </c:pt>
                <c:pt idx="348">
                  <c:v>0</c:v>
                </c:pt>
                <c:pt idx="349">
                  <c:v>1.063037609508638</c:v>
                </c:pt>
                <c:pt idx="350">
                  <c:v>1.063037609508638</c:v>
                </c:pt>
                <c:pt idx="351">
                  <c:v>0</c:v>
                </c:pt>
                <c:pt idx="352">
                  <c:v>0</c:v>
                </c:pt>
                <c:pt idx="353">
                  <c:v>1.063037609508638</c:v>
                </c:pt>
                <c:pt idx="354">
                  <c:v>1.063037609508638</c:v>
                </c:pt>
                <c:pt idx="355">
                  <c:v>0</c:v>
                </c:pt>
                <c:pt idx="356">
                  <c:v>0</c:v>
                </c:pt>
                <c:pt idx="357">
                  <c:v>1.063037609508638</c:v>
                </c:pt>
                <c:pt idx="358">
                  <c:v>1.063037609508638</c:v>
                </c:pt>
                <c:pt idx="359">
                  <c:v>0</c:v>
                </c:pt>
                <c:pt idx="360">
                  <c:v>0</c:v>
                </c:pt>
                <c:pt idx="361">
                  <c:v>1.063037609508638</c:v>
                </c:pt>
                <c:pt idx="362">
                  <c:v>1.063037609508638</c:v>
                </c:pt>
                <c:pt idx="363">
                  <c:v>0</c:v>
                </c:pt>
                <c:pt idx="364">
                  <c:v>0</c:v>
                </c:pt>
                <c:pt idx="365">
                  <c:v>1.063037609508638</c:v>
                </c:pt>
                <c:pt idx="366">
                  <c:v>1.063037609508638</c:v>
                </c:pt>
                <c:pt idx="367">
                  <c:v>0</c:v>
                </c:pt>
                <c:pt idx="368">
                  <c:v>0</c:v>
                </c:pt>
                <c:pt idx="369">
                  <c:v>1.063037609508638</c:v>
                </c:pt>
                <c:pt idx="370">
                  <c:v>1.063037609508638</c:v>
                </c:pt>
                <c:pt idx="371">
                  <c:v>0</c:v>
                </c:pt>
                <c:pt idx="372">
                  <c:v>0</c:v>
                </c:pt>
                <c:pt idx="373">
                  <c:v>1.063037609508638</c:v>
                </c:pt>
                <c:pt idx="374">
                  <c:v>1.063037609508638</c:v>
                </c:pt>
                <c:pt idx="375">
                  <c:v>0</c:v>
                </c:pt>
                <c:pt idx="376">
                  <c:v>0</c:v>
                </c:pt>
                <c:pt idx="377">
                  <c:v>1.063037609508638</c:v>
                </c:pt>
                <c:pt idx="378">
                  <c:v>1.063037609508638</c:v>
                </c:pt>
                <c:pt idx="379">
                  <c:v>0</c:v>
                </c:pt>
                <c:pt idx="380">
                  <c:v>0</c:v>
                </c:pt>
                <c:pt idx="381">
                  <c:v>1.063037609508638</c:v>
                </c:pt>
                <c:pt idx="382">
                  <c:v>1.063037609508638</c:v>
                </c:pt>
                <c:pt idx="383">
                  <c:v>0</c:v>
                </c:pt>
                <c:pt idx="384">
                  <c:v>0</c:v>
                </c:pt>
                <c:pt idx="385">
                  <c:v>1.063037609508638</c:v>
                </c:pt>
                <c:pt idx="386">
                  <c:v>1.063037609508638</c:v>
                </c:pt>
                <c:pt idx="387">
                  <c:v>0</c:v>
                </c:pt>
                <c:pt idx="388">
                  <c:v>0</c:v>
                </c:pt>
                <c:pt idx="389">
                  <c:v>1.063037609508638</c:v>
                </c:pt>
                <c:pt idx="390">
                  <c:v>1.063037609508638</c:v>
                </c:pt>
                <c:pt idx="391">
                  <c:v>0</c:v>
                </c:pt>
                <c:pt idx="392">
                  <c:v>0</c:v>
                </c:pt>
                <c:pt idx="393">
                  <c:v>1.063037609508638</c:v>
                </c:pt>
                <c:pt idx="394">
                  <c:v>1.063037609508638</c:v>
                </c:pt>
                <c:pt idx="395">
                  <c:v>0</c:v>
                </c:pt>
                <c:pt idx="396">
                  <c:v>0</c:v>
                </c:pt>
                <c:pt idx="397">
                  <c:v>1.063037609508638</c:v>
                </c:pt>
                <c:pt idx="398">
                  <c:v>1.063037609508638</c:v>
                </c:pt>
                <c:pt idx="399">
                  <c:v>0</c:v>
                </c:pt>
                <c:pt idx="400">
                  <c:v>0</c:v>
                </c:pt>
                <c:pt idx="401">
                  <c:v>1.063037609508638</c:v>
                </c:pt>
                <c:pt idx="402">
                  <c:v>1.063037609508638</c:v>
                </c:pt>
                <c:pt idx="403">
                  <c:v>0</c:v>
                </c:pt>
                <c:pt idx="404">
                  <c:v>0</c:v>
                </c:pt>
                <c:pt idx="405">
                  <c:v>1.063037609508638</c:v>
                </c:pt>
                <c:pt idx="406">
                  <c:v>1.063037609508638</c:v>
                </c:pt>
                <c:pt idx="407">
                  <c:v>0</c:v>
                </c:pt>
                <c:pt idx="408">
                  <c:v>0</c:v>
                </c:pt>
                <c:pt idx="409">
                  <c:v>1.063037609508638</c:v>
                </c:pt>
                <c:pt idx="410">
                  <c:v>1.063037609508638</c:v>
                </c:pt>
                <c:pt idx="411">
                  <c:v>0</c:v>
                </c:pt>
                <c:pt idx="412">
                  <c:v>0</c:v>
                </c:pt>
                <c:pt idx="413">
                  <c:v>1.063037609508638</c:v>
                </c:pt>
                <c:pt idx="414">
                  <c:v>1.063037609508638</c:v>
                </c:pt>
                <c:pt idx="415">
                  <c:v>0</c:v>
                </c:pt>
                <c:pt idx="416">
                  <c:v>0</c:v>
                </c:pt>
                <c:pt idx="417">
                  <c:v>1.063037609508638</c:v>
                </c:pt>
                <c:pt idx="418">
                  <c:v>1.063037609508638</c:v>
                </c:pt>
                <c:pt idx="419">
                  <c:v>0</c:v>
                </c:pt>
                <c:pt idx="420">
                  <c:v>0</c:v>
                </c:pt>
                <c:pt idx="421">
                  <c:v>2.1337783901006713</c:v>
                </c:pt>
                <c:pt idx="422">
                  <c:v>2.1337783901006713</c:v>
                </c:pt>
                <c:pt idx="423">
                  <c:v>0</c:v>
                </c:pt>
                <c:pt idx="424">
                  <c:v>0</c:v>
                </c:pt>
                <c:pt idx="425">
                  <c:v>2.1337783901006713</c:v>
                </c:pt>
                <c:pt idx="426">
                  <c:v>2.1337783901006713</c:v>
                </c:pt>
                <c:pt idx="427">
                  <c:v>0</c:v>
                </c:pt>
                <c:pt idx="428">
                  <c:v>0</c:v>
                </c:pt>
                <c:pt idx="429">
                  <c:v>2.1337783901006713</c:v>
                </c:pt>
                <c:pt idx="430">
                  <c:v>2.1337783901006713</c:v>
                </c:pt>
                <c:pt idx="431">
                  <c:v>0</c:v>
                </c:pt>
                <c:pt idx="432">
                  <c:v>0</c:v>
                </c:pt>
                <c:pt idx="433">
                  <c:v>2.1337783901006713</c:v>
                </c:pt>
                <c:pt idx="434">
                  <c:v>2.1337783901006713</c:v>
                </c:pt>
                <c:pt idx="435">
                  <c:v>0</c:v>
                </c:pt>
                <c:pt idx="436">
                  <c:v>0</c:v>
                </c:pt>
                <c:pt idx="437">
                  <c:v>2.1337783901006713</c:v>
                </c:pt>
                <c:pt idx="438">
                  <c:v>2.1337783901006713</c:v>
                </c:pt>
                <c:pt idx="439">
                  <c:v>0</c:v>
                </c:pt>
                <c:pt idx="440">
                  <c:v>0</c:v>
                </c:pt>
                <c:pt idx="441">
                  <c:v>2.1337783901006713</c:v>
                </c:pt>
                <c:pt idx="442">
                  <c:v>2.1337783901006713</c:v>
                </c:pt>
                <c:pt idx="443">
                  <c:v>0</c:v>
                </c:pt>
                <c:pt idx="444">
                  <c:v>0</c:v>
                </c:pt>
                <c:pt idx="445">
                  <c:v>2.1337783901006713</c:v>
                </c:pt>
                <c:pt idx="446">
                  <c:v>2.1337783901006713</c:v>
                </c:pt>
                <c:pt idx="447">
                  <c:v>0</c:v>
                </c:pt>
                <c:pt idx="448">
                  <c:v>0</c:v>
                </c:pt>
                <c:pt idx="449">
                  <c:v>2.1337783901006713</c:v>
                </c:pt>
                <c:pt idx="450">
                  <c:v>2.1337783901006713</c:v>
                </c:pt>
                <c:pt idx="451">
                  <c:v>0</c:v>
                </c:pt>
                <c:pt idx="452">
                  <c:v>0</c:v>
                </c:pt>
                <c:pt idx="453">
                  <c:v>2.1337783901006713</c:v>
                </c:pt>
                <c:pt idx="454">
                  <c:v>2.1337783901006713</c:v>
                </c:pt>
                <c:pt idx="455">
                  <c:v>0</c:v>
                </c:pt>
                <c:pt idx="456">
                  <c:v>0</c:v>
                </c:pt>
                <c:pt idx="457">
                  <c:v>2.1337783901006713</c:v>
                </c:pt>
                <c:pt idx="458">
                  <c:v>2.1337783901006713</c:v>
                </c:pt>
                <c:pt idx="459">
                  <c:v>0</c:v>
                </c:pt>
                <c:pt idx="460">
                  <c:v>0</c:v>
                </c:pt>
                <c:pt idx="461">
                  <c:v>2.1337783901006713</c:v>
                </c:pt>
                <c:pt idx="462">
                  <c:v>2.1337783901006713</c:v>
                </c:pt>
                <c:pt idx="463">
                  <c:v>0</c:v>
                </c:pt>
                <c:pt idx="464">
                  <c:v>0</c:v>
                </c:pt>
                <c:pt idx="465">
                  <c:v>2.1337783901006713</c:v>
                </c:pt>
                <c:pt idx="466">
                  <c:v>2.1337783901006713</c:v>
                </c:pt>
                <c:pt idx="467">
                  <c:v>0</c:v>
                </c:pt>
                <c:pt idx="468">
                  <c:v>0</c:v>
                </c:pt>
                <c:pt idx="469">
                  <c:v>2.1337783901006713</c:v>
                </c:pt>
                <c:pt idx="470">
                  <c:v>2.1337783901006713</c:v>
                </c:pt>
                <c:pt idx="471">
                  <c:v>0</c:v>
                </c:pt>
                <c:pt idx="472">
                  <c:v>0</c:v>
                </c:pt>
                <c:pt idx="473">
                  <c:v>2.1337783901006713</c:v>
                </c:pt>
                <c:pt idx="474">
                  <c:v>2.1337783901006713</c:v>
                </c:pt>
                <c:pt idx="475">
                  <c:v>0</c:v>
                </c:pt>
                <c:pt idx="476">
                  <c:v>0</c:v>
                </c:pt>
                <c:pt idx="477">
                  <c:v>2.1337783901006713</c:v>
                </c:pt>
                <c:pt idx="478">
                  <c:v>2.1337783901006713</c:v>
                </c:pt>
                <c:pt idx="479">
                  <c:v>0</c:v>
                </c:pt>
                <c:pt idx="480">
                  <c:v>0</c:v>
                </c:pt>
                <c:pt idx="481">
                  <c:v>2.1337783901006713</c:v>
                </c:pt>
                <c:pt idx="482">
                  <c:v>2.1337783901006713</c:v>
                </c:pt>
                <c:pt idx="483">
                  <c:v>0</c:v>
                </c:pt>
                <c:pt idx="484">
                  <c:v>0</c:v>
                </c:pt>
                <c:pt idx="485">
                  <c:v>2.1337783901006713</c:v>
                </c:pt>
                <c:pt idx="486">
                  <c:v>2.1337783901006713</c:v>
                </c:pt>
                <c:pt idx="487">
                  <c:v>0</c:v>
                </c:pt>
                <c:pt idx="488">
                  <c:v>0</c:v>
                </c:pt>
                <c:pt idx="489">
                  <c:v>2.1337783901006713</c:v>
                </c:pt>
                <c:pt idx="490">
                  <c:v>2.1337783901006713</c:v>
                </c:pt>
                <c:pt idx="491">
                  <c:v>0</c:v>
                </c:pt>
                <c:pt idx="492">
                  <c:v>0</c:v>
                </c:pt>
                <c:pt idx="493">
                  <c:v>2.1337783901006713</c:v>
                </c:pt>
                <c:pt idx="494">
                  <c:v>2.1337783901006713</c:v>
                </c:pt>
                <c:pt idx="495">
                  <c:v>0</c:v>
                </c:pt>
                <c:pt idx="496">
                  <c:v>0</c:v>
                </c:pt>
                <c:pt idx="497">
                  <c:v>2.1337783901006713</c:v>
                </c:pt>
                <c:pt idx="498">
                  <c:v>2.1337783901006713</c:v>
                </c:pt>
                <c:pt idx="499">
                  <c:v>0</c:v>
                </c:pt>
                <c:pt idx="500">
                  <c:v>0</c:v>
                </c:pt>
                <c:pt idx="501">
                  <c:v>2.1337783901006713</c:v>
                </c:pt>
                <c:pt idx="502">
                  <c:v>2.1337783901006713</c:v>
                </c:pt>
                <c:pt idx="503">
                  <c:v>0</c:v>
                </c:pt>
                <c:pt idx="504">
                  <c:v>0</c:v>
                </c:pt>
                <c:pt idx="505">
                  <c:v>2.1337783901006713</c:v>
                </c:pt>
                <c:pt idx="506">
                  <c:v>2.1337783901006713</c:v>
                </c:pt>
                <c:pt idx="507">
                  <c:v>0</c:v>
                </c:pt>
                <c:pt idx="508">
                  <c:v>0</c:v>
                </c:pt>
                <c:pt idx="509">
                  <c:v>2.1337783901006713</c:v>
                </c:pt>
                <c:pt idx="510">
                  <c:v>2.1337783901006713</c:v>
                </c:pt>
                <c:pt idx="511">
                  <c:v>0</c:v>
                </c:pt>
                <c:pt idx="512">
                  <c:v>0</c:v>
                </c:pt>
                <c:pt idx="513">
                  <c:v>2.1337783901006713</c:v>
                </c:pt>
                <c:pt idx="514">
                  <c:v>2.1337783901006713</c:v>
                </c:pt>
                <c:pt idx="515">
                  <c:v>0</c:v>
                </c:pt>
                <c:pt idx="516">
                  <c:v>0</c:v>
                </c:pt>
                <c:pt idx="517">
                  <c:v>2.1337783901006713</c:v>
                </c:pt>
                <c:pt idx="518">
                  <c:v>2.1337783901006713</c:v>
                </c:pt>
                <c:pt idx="519">
                  <c:v>0</c:v>
                </c:pt>
                <c:pt idx="520">
                  <c:v>0</c:v>
                </c:pt>
                <c:pt idx="521">
                  <c:v>2.1337783901006713</c:v>
                </c:pt>
                <c:pt idx="522">
                  <c:v>2.1337783901006713</c:v>
                </c:pt>
                <c:pt idx="523">
                  <c:v>0</c:v>
                </c:pt>
                <c:pt idx="524">
                  <c:v>0</c:v>
                </c:pt>
                <c:pt idx="525">
                  <c:v>2.1337783901006713</c:v>
                </c:pt>
                <c:pt idx="526">
                  <c:v>2.1337783901006713</c:v>
                </c:pt>
                <c:pt idx="527">
                  <c:v>0</c:v>
                </c:pt>
                <c:pt idx="528">
                  <c:v>0</c:v>
                </c:pt>
                <c:pt idx="529">
                  <c:v>2.1337783901006713</c:v>
                </c:pt>
                <c:pt idx="530">
                  <c:v>2.1337783901006713</c:v>
                </c:pt>
                <c:pt idx="531">
                  <c:v>0</c:v>
                </c:pt>
                <c:pt idx="532">
                  <c:v>0</c:v>
                </c:pt>
                <c:pt idx="533">
                  <c:v>2.1337783901006713</c:v>
                </c:pt>
                <c:pt idx="534">
                  <c:v>2.1337783901006713</c:v>
                </c:pt>
                <c:pt idx="535">
                  <c:v>0</c:v>
                </c:pt>
                <c:pt idx="536">
                  <c:v>0</c:v>
                </c:pt>
                <c:pt idx="537">
                  <c:v>2.1337783901006713</c:v>
                </c:pt>
                <c:pt idx="538">
                  <c:v>2.1337783901006713</c:v>
                </c:pt>
                <c:pt idx="539">
                  <c:v>0</c:v>
                </c:pt>
                <c:pt idx="540">
                  <c:v>0</c:v>
                </c:pt>
                <c:pt idx="541">
                  <c:v>2.1337783901006713</c:v>
                </c:pt>
                <c:pt idx="542">
                  <c:v>2.1337783901006713</c:v>
                </c:pt>
                <c:pt idx="543">
                  <c:v>0</c:v>
                </c:pt>
                <c:pt idx="544">
                  <c:v>0</c:v>
                </c:pt>
                <c:pt idx="545">
                  <c:v>2.1337783901006713</c:v>
                </c:pt>
                <c:pt idx="546">
                  <c:v>2.1337783901006713</c:v>
                </c:pt>
                <c:pt idx="547">
                  <c:v>0</c:v>
                </c:pt>
                <c:pt idx="548">
                  <c:v>0</c:v>
                </c:pt>
                <c:pt idx="549">
                  <c:v>2.1337783901006713</c:v>
                </c:pt>
                <c:pt idx="550">
                  <c:v>2.1337783901006713</c:v>
                </c:pt>
                <c:pt idx="551">
                  <c:v>0</c:v>
                </c:pt>
                <c:pt idx="552">
                  <c:v>0</c:v>
                </c:pt>
                <c:pt idx="553">
                  <c:v>2.1337783901006713</c:v>
                </c:pt>
                <c:pt idx="554">
                  <c:v>2.1337783901006713</c:v>
                </c:pt>
                <c:pt idx="555">
                  <c:v>0</c:v>
                </c:pt>
                <c:pt idx="556">
                  <c:v>0</c:v>
                </c:pt>
                <c:pt idx="557">
                  <c:v>2.1337783901006713</c:v>
                </c:pt>
                <c:pt idx="558">
                  <c:v>2.1337783901006713</c:v>
                </c:pt>
                <c:pt idx="559">
                  <c:v>0</c:v>
                </c:pt>
                <c:pt idx="560">
                  <c:v>0</c:v>
                </c:pt>
                <c:pt idx="561">
                  <c:v>3.1326229072476766</c:v>
                </c:pt>
                <c:pt idx="562">
                  <c:v>3.1326229072476766</c:v>
                </c:pt>
                <c:pt idx="563">
                  <c:v>0</c:v>
                </c:pt>
                <c:pt idx="564">
                  <c:v>0</c:v>
                </c:pt>
                <c:pt idx="565">
                  <c:v>3.1326229072476766</c:v>
                </c:pt>
                <c:pt idx="566">
                  <c:v>3.1326229072476766</c:v>
                </c:pt>
                <c:pt idx="567">
                  <c:v>0</c:v>
                </c:pt>
                <c:pt idx="568">
                  <c:v>0</c:v>
                </c:pt>
                <c:pt idx="569">
                  <c:v>3.1326229072476766</c:v>
                </c:pt>
                <c:pt idx="570">
                  <c:v>3.1326229072476766</c:v>
                </c:pt>
                <c:pt idx="571">
                  <c:v>0</c:v>
                </c:pt>
                <c:pt idx="572">
                  <c:v>0</c:v>
                </c:pt>
                <c:pt idx="573">
                  <c:v>3.1326229072476766</c:v>
                </c:pt>
                <c:pt idx="574">
                  <c:v>3.1326229072476766</c:v>
                </c:pt>
                <c:pt idx="575">
                  <c:v>0</c:v>
                </c:pt>
                <c:pt idx="576">
                  <c:v>0</c:v>
                </c:pt>
                <c:pt idx="577">
                  <c:v>3.1326229072476766</c:v>
                </c:pt>
                <c:pt idx="578">
                  <c:v>3.1326229072476766</c:v>
                </c:pt>
                <c:pt idx="579">
                  <c:v>0</c:v>
                </c:pt>
                <c:pt idx="580">
                  <c:v>0</c:v>
                </c:pt>
                <c:pt idx="581">
                  <c:v>3.1326229072476766</c:v>
                </c:pt>
                <c:pt idx="582">
                  <c:v>3.1326229072476766</c:v>
                </c:pt>
                <c:pt idx="583">
                  <c:v>0</c:v>
                </c:pt>
                <c:pt idx="584">
                  <c:v>0</c:v>
                </c:pt>
                <c:pt idx="585">
                  <c:v>3.1326229072476766</c:v>
                </c:pt>
                <c:pt idx="586">
                  <c:v>3.1326229072476766</c:v>
                </c:pt>
                <c:pt idx="587">
                  <c:v>0</c:v>
                </c:pt>
                <c:pt idx="588">
                  <c:v>0</c:v>
                </c:pt>
                <c:pt idx="589">
                  <c:v>3.1326229072476766</c:v>
                </c:pt>
                <c:pt idx="590">
                  <c:v>3.1326229072476766</c:v>
                </c:pt>
                <c:pt idx="591">
                  <c:v>0</c:v>
                </c:pt>
                <c:pt idx="592">
                  <c:v>0</c:v>
                </c:pt>
                <c:pt idx="593">
                  <c:v>3.1326229072476766</c:v>
                </c:pt>
                <c:pt idx="594">
                  <c:v>3.1326229072476766</c:v>
                </c:pt>
                <c:pt idx="595">
                  <c:v>0</c:v>
                </c:pt>
                <c:pt idx="596">
                  <c:v>0</c:v>
                </c:pt>
                <c:pt idx="597">
                  <c:v>3.1326229072476766</c:v>
                </c:pt>
                <c:pt idx="598">
                  <c:v>3.1326229072476766</c:v>
                </c:pt>
                <c:pt idx="599">
                  <c:v>0</c:v>
                </c:pt>
                <c:pt idx="600">
                  <c:v>0</c:v>
                </c:pt>
                <c:pt idx="601">
                  <c:v>3.1326229072476766</c:v>
                </c:pt>
                <c:pt idx="602">
                  <c:v>3.1326229072476766</c:v>
                </c:pt>
                <c:pt idx="603">
                  <c:v>0</c:v>
                </c:pt>
                <c:pt idx="604">
                  <c:v>0</c:v>
                </c:pt>
                <c:pt idx="605">
                  <c:v>3.1326229072476766</c:v>
                </c:pt>
                <c:pt idx="606">
                  <c:v>3.1326229072476766</c:v>
                </c:pt>
                <c:pt idx="607">
                  <c:v>0</c:v>
                </c:pt>
                <c:pt idx="608">
                  <c:v>0</c:v>
                </c:pt>
                <c:pt idx="609">
                  <c:v>3.1326229072476766</c:v>
                </c:pt>
                <c:pt idx="610">
                  <c:v>3.1326229072476766</c:v>
                </c:pt>
                <c:pt idx="611">
                  <c:v>0</c:v>
                </c:pt>
                <c:pt idx="612">
                  <c:v>0</c:v>
                </c:pt>
                <c:pt idx="613">
                  <c:v>3.1326229072476766</c:v>
                </c:pt>
                <c:pt idx="614">
                  <c:v>3.1326229072476766</c:v>
                </c:pt>
                <c:pt idx="615">
                  <c:v>0</c:v>
                </c:pt>
                <c:pt idx="616">
                  <c:v>0</c:v>
                </c:pt>
                <c:pt idx="617">
                  <c:v>3.1326229072476766</c:v>
                </c:pt>
                <c:pt idx="618">
                  <c:v>3.1326229072476766</c:v>
                </c:pt>
                <c:pt idx="619">
                  <c:v>0</c:v>
                </c:pt>
                <c:pt idx="620">
                  <c:v>0</c:v>
                </c:pt>
                <c:pt idx="621">
                  <c:v>3.1326229072476766</c:v>
                </c:pt>
                <c:pt idx="622">
                  <c:v>3.1326229072476766</c:v>
                </c:pt>
                <c:pt idx="623">
                  <c:v>0</c:v>
                </c:pt>
                <c:pt idx="624">
                  <c:v>0</c:v>
                </c:pt>
                <c:pt idx="625">
                  <c:v>3.1326229072476766</c:v>
                </c:pt>
                <c:pt idx="626">
                  <c:v>3.1326229072476766</c:v>
                </c:pt>
                <c:pt idx="627">
                  <c:v>0</c:v>
                </c:pt>
                <c:pt idx="628">
                  <c:v>0</c:v>
                </c:pt>
                <c:pt idx="629">
                  <c:v>3.1326229072476766</c:v>
                </c:pt>
                <c:pt idx="630">
                  <c:v>3.1326229072476766</c:v>
                </c:pt>
                <c:pt idx="631">
                  <c:v>0</c:v>
                </c:pt>
                <c:pt idx="632">
                  <c:v>0</c:v>
                </c:pt>
                <c:pt idx="633">
                  <c:v>3.1326229072476766</c:v>
                </c:pt>
                <c:pt idx="634">
                  <c:v>3.1326229072476766</c:v>
                </c:pt>
                <c:pt idx="635">
                  <c:v>0</c:v>
                </c:pt>
                <c:pt idx="636">
                  <c:v>0</c:v>
                </c:pt>
                <c:pt idx="637">
                  <c:v>3.1326229072476766</c:v>
                </c:pt>
                <c:pt idx="638">
                  <c:v>3.1326229072476766</c:v>
                </c:pt>
                <c:pt idx="639">
                  <c:v>0</c:v>
                </c:pt>
                <c:pt idx="640">
                  <c:v>0</c:v>
                </c:pt>
                <c:pt idx="641">
                  <c:v>3.1326229072476766</c:v>
                </c:pt>
                <c:pt idx="642">
                  <c:v>3.1326229072476766</c:v>
                </c:pt>
                <c:pt idx="643">
                  <c:v>0</c:v>
                </c:pt>
                <c:pt idx="644">
                  <c:v>0</c:v>
                </c:pt>
                <c:pt idx="645">
                  <c:v>3.1326229072476766</c:v>
                </c:pt>
                <c:pt idx="646">
                  <c:v>3.1326229072476766</c:v>
                </c:pt>
                <c:pt idx="647">
                  <c:v>0</c:v>
                </c:pt>
                <c:pt idx="648">
                  <c:v>0</c:v>
                </c:pt>
                <c:pt idx="649">
                  <c:v>3.1326229072476766</c:v>
                </c:pt>
                <c:pt idx="650">
                  <c:v>3.1326229072476766</c:v>
                </c:pt>
                <c:pt idx="651">
                  <c:v>0</c:v>
                </c:pt>
                <c:pt idx="652">
                  <c:v>0</c:v>
                </c:pt>
                <c:pt idx="653">
                  <c:v>3.1326229072476766</c:v>
                </c:pt>
                <c:pt idx="654">
                  <c:v>3.1326229072476766</c:v>
                </c:pt>
                <c:pt idx="655">
                  <c:v>0</c:v>
                </c:pt>
                <c:pt idx="656">
                  <c:v>0</c:v>
                </c:pt>
                <c:pt idx="657">
                  <c:v>3.1326229072476766</c:v>
                </c:pt>
                <c:pt idx="658">
                  <c:v>3.1326229072476766</c:v>
                </c:pt>
                <c:pt idx="659">
                  <c:v>0</c:v>
                </c:pt>
                <c:pt idx="660">
                  <c:v>0</c:v>
                </c:pt>
                <c:pt idx="661">
                  <c:v>3.1326229072476766</c:v>
                </c:pt>
                <c:pt idx="662">
                  <c:v>3.1326229072476766</c:v>
                </c:pt>
                <c:pt idx="663">
                  <c:v>0</c:v>
                </c:pt>
                <c:pt idx="664">
                  <c:v>0</c:v>
                </c:pt>
                <c:pt idx="665">
                  <c:v>3.1326229072476766</c:v>
                </c:pt>
                <c:pt idx="666">
                  <c:v>3.1326229072476766</c:v>
                </c:pt>
                <c:pt idx="667">
                  <c:v>0</c:v>
                </c:pt>
                <c:pt idx="668">
                  <c:v>0</c:v>
                </c:pt>
                <c:pt idx="669">
                  <c:v>3.1326229072476766</c:v>
                </c:pt>
                <c:pt idx="670">
                  <c:v>3.1326229072476766</c:v>
                </c:pt>
                <c:pt idx="671">
                  <c:v>0</c:v>
                </c:pt>
                <c:pt idx="672">
                  <c:v>0</c:v>
                </c:pt>
                <c:pt idx="673">
                  <c:v>3.1326229072476766</c:v>
                </c:pt>
                <c:pt idx="674">
                  <c:v>3.1326229072476766</c:v>
                </c:pt>
                <c:pt idx="675">
                  <c:v>0</c:v>
                </c:pt>
                <c:pt idx="676">
                  <c:v>0</c:v>
                </c:pt>
                <c:pt idx="677">
                  <c:v>3.1326229072476766</c:v>
                </c:pt>
                <c:pt idx="678">
                  <c:v>3.1326229072476766</c:v>
                </c:pt>
                <c:pt idx="679">
                  <c:v>0</c:v>
                </c:pt>
                <c:pt idx="680">
                  <c:v>0</c:v>
                </c:pt>
                <c:pt idx="681">
                  <c:v>3.1326229072476766</c:v>
                </c:pt>
                <c:pt idx="682">
                  <c:v>3.1326229072476766</c:v>
                </c:pt>
                <c:pt idx="683">
                  <c:v>0</c:v>
                </c:pt>
                <c:pt idx="684">
                  <c:v>0</c:v>
                </c:pt>
                <c:pt idx="685">
                  <c:v>3.1326229072476766</c:v>
                </c:pt>
                <c:pt idx="686">
                  <c:v>3.1326229072476766</c:v>
                </c:pt>
                <c:pt idx="687">
                  <c:v>0</c:v>
                </c:pt>
                <c:pt idx="688">
                  <c:v>0</c:v>
                </c:pt>
                <c:pt idx="689">
                  <c:v>3.1326229072476766</c:v>
                </c:pt>
                <c:pt idx="690">
                  <c:v>3.1326229072476766</c:v>
                </c:pt>
                <c:pt idx="691">
                  <c:v>0</c:v>
                </c:pt>
                <c:pt idx="692">
                  <c:v>0</c:v>
                </c:pt>
                <c:pt idx="693">
                  <c:v>3.1326229072476766</c:v>
                </c:pt>
                <c:pt idx="694">
                  <c:v>3.1326229072476766</c:v>
                </c:pt>
                <c:pt idx="695">
                  <c:v>0</c:v>
                </c:pt>
                <c:pt idx="696">
                  <c:v>0</c:v>
                </c:pt>
                <c:pt idx="697">
                  <c:v>3.1326229072476766</c:v>
                </c:pt>
                <c:pt idx="698">
                  <c:v>3.1326229072476766</c:v>
                </c:pt>
                <c:pt idx="699">
                  <c:v>0</c:v>
                </c:pt>
                <c:pt idx="700">
                  <c:v>0</c:v>
                </c:pt>
                <c:pt idx="701">
                  <c:v>3.7848247256418652</c:v>
                </c:pt>
                <c:pt idx="702">
                  <c:v>3.7848247256418652</c:v>
                </c:pt>
                <c:pt idx="703">
                  <c:v>0</c:v>
                </c:pt>
                <c:pt idx="704">
                  <c:v>0</c:v>
                </c:pt>
                <c:pt idx="705">
                  <c:v>3.7848247256418652</c:v>
                </c:pt>
                <c:pt idx="706">
                  <c:v>3.7848247256418652</c:v>
                </c:pt>
                <c:pt idx="707">
                  <c:v>0</c:v>
                </c:pt>
                <c:pt idx="708">
                  <c:v>0</c:v>
                </c:pt>
                <c:pt idx="709">
                  <c:v>3.7848247256418652</c:v>
                </c:pt>
                <c:pt idx="710">
                  <c:v>3.7848247256418652</c:v>
                </c:pt>
                <c:pt idx="711">
                  <c:v>0</c:v>
                </c:pt>
                <c:pt idx="712">
                  <c:v>0</c:v>
                </c:pt>
                <c:pt idx="713">
                  <c:v>3.7848247256418652</c:v>
                </c:pt>
                <c:pt idx="714">
                  <c:v>3.7848247256418652</c:v>
                </c:pt>
                <c:pt idx="715">
                  <c:v>0</c:v>
                </c:pt>
                <c:pt idx="716">
                  <c:v>0</c:v>
                </c:pt>
                <c:pt idx="717">
                  <c:v>3.7848247256418652</c:v>
                </c:pt>
                <c:pt idx="718">
                  <c:v>3.7848247256418652</c:v>
                </c:pt>
                <c:pt idx="719">
                  <c:v>0</c:v>
                </c:pt>
                <c:pt idx="720">
                  <c:v>0</c:v>
                </c:pt>
                <c:pt idx="721">
                  <c:v>3.7848247256418652</c:v>
                </c:pt>
                <c:pt idx="722">
                  <c:v>3.7848247256418652</c:v>
                </c:pt>
                <c:pt idx="723">
                  <c:v>0</c:v>
                </c:pt>
                <c:pt idx="724">
                  <c:v>0</c:v>
                </c:pt>
                <c:pt idx="725">
                  <c:v>3.7848247256418652</c:v>
                </c:pt>
                <c:pt idx="726">
                  <c:v>3.7848247256418652</c:v>
                </c:pt>
                <c:pt idx="727">
                  <c:v>0</c:v>
                </c:pt>
                <c:pt idx="728">
                  <c:v>0</c:v>
                </c:pt>
                <c:pt idx="729">
                  <c:v>3.7848247256418652</c:v>
                </c:pt>
                <c:pt idx="730">
                  <c:v>3.7848247256418652</c:v>
                </c:pt>
                <c:pt idx="731">
                  <c:v>0</c:v>
                </c:pt>
                <c:pt idx="732">
                  <c:v>0</c:v>
                </c:pt>
                <c:pt idx="733">
                  <c:v>3.7848247256418652</c:v>
                </c:pt>
                <c:pt idx="734">
                  <c:v>3.7848247256418652</c:v>
                </c:pt>
                <c:pt idx="735">
                  <c:v>0</c:v>
                </c:pt>
                <c:pt idx="736">
                  <c:v>0</c:v>
                </c:pt>
                <c:pt idx="737">
                  <c:v>3.7848247256418652</c:v>
                </c:pt>
                <c:pt idx="738">
                  <c:v>3.7848247256418652</c:v>
                </c:pt>
                <c:pt idx="739">
                  <c:v>0</c:v>
                </c:pt>
                <c:pt idx="740">
                  <c:v>0</c:v>
                </c:pt>
                <c:pt idx="741">
                  <c:v>3.7848247256418652</c:v>
                </c:pt>
                <c:pt idx="742">
                  <c:v>3.7848247256418652</c:v>
                </c:pt>
                <c:pt idx="743">
                  <c:v>0</c:v>
                </c:pt>
                <c:pt idx="744">
                  <c:v>0</c:v>
                </c:pt>
                <c:pt idx="745">
                  <c:v>3.7848247256418652</c:v>
                </c:pt>
                <c:pt idx="746">
                  <c:v>3.7848247256418652</c:v>
                </c:pt>
                <c:pt idx="747">
                  <c:v>0</c:v>
                </c:pt>
                <c:pt idx="748">
                  <c:v>0</c:v>
                </c:pt>
                <c:pt idx="749">
                  <c:v>3.7848247256418652</c:v>
                </c:pt>
                <c:pt idx="750">
                  <c:v>3.7848247256418652</c:v>
                </c:pt>
                <c:pt idx="751">
                  <c:v>0</c:v>
                </c:pt>
                <c:pt idx="752">
                  <c:v>0</c:v>
                </c:pt>
                <c:pt idx="753">
                  <c:v>3.7848247256418652</c:v>
                </c:pt>
                <c:pt idx="754">
                  <c:v>3.7848247256418652</c:v>
                </c:pt>
                <c:pt idx="755">
                  <c:v>0</c:v>
                </c:pt>
                <c:pt idx="756">
                  <c:v>0</c:v>
                </c:pt>
                <c:pt idx="757">
                  <c:v>3.7848247256418652</c:v>
                </c:pt>
                <c:pt idx="758">
                  <c:v>3.7848247256418652</c:v>
                </c:pt>
                <c:pt idx="759">
                  <c:v>0</c:v>
                </c:pt>
                <c:pt idx="760">
                  <c:v>0</c:v>
                </c:pt>
                <c:pt idx="761">
                  <c:v>3.7848247256418652</c:v>
                </c:pt>
                <c:pt idx="762">
                  <c:v>3.7848247256418652</c:v>
                </c:pt>
                <c:pt idx="763">
                  <c:v>0</c:v>
                </c:pt>
                <c:pt idx="764">
                  <c:v>0</c:v>
                </c:pt>
                <c:pt idx="765">
                  <c:v>3.7848247256418652</c:v>
                </c:pt>
                <c:pt idx="766">
                  <c:v>3.7848247256418652</c:v>
                </c:pt>
                <c:pt idx="767">
                  <c:v>0</c:v>
                </c:pt>
                <c:pt idx="768">
                  <c:v>0</c:v>
                </c:pt>
                <c:pt idx="769">
                  <c:v>3.7848247256418652</c:v>
                </c:pt>
                <c:pt idx="770">
                  <c:v>3.7848247256418652</c:v>
                </c:pt>
                <c:pt idx="771">
                  <c:v>0</c:v>
                </c:pt>
                <c:pt idx="772">
                  <c:v>0</c:v>
                </c:pt>
                <c:pt idx="773">
                  <c:v>3.7848247256418652</c:v>
                </c:pt>
                <c:pt idx="774">
                  <c:v>3.7848247256418652</c:v>
                </c:pt>
                <c:pt idx="775">
                  <c:v>0</c:v>
                </c:pt>
                <c:pt idx="776">
                  <c:v>0</c:v>
                </c:pt>
                <c:pt idx="777">
                  <c:v>3.7848247256418652</c:v>
                </c:pt>
                <c:pt idx="778">
                  <c:v>3.7848247256418652</c:v>
                </c:pt>
                <c:pt idx="779">
                  <c:v>0</c:v>
                </c:pt>
                <c:pt idx="780">
                  <c:v>0</c:v>
                </c:pt>
                <c:pt idx="781">
                  <c:v>3.7848247256418652</c:v>
                </c:pt>
                <c:pt idx="782">
                  <c:v>3.7848247256418652</c:v>
                </c:pt>
                <c:pt idx="783">
                  <c:v>0</c:v>
                </c:pt>
                <c:pt idx="784">
                  <c:v>0</c:v>
                </c:pt>
                <c:pt idx="785">
                  <c:v>3.7848247256418652</c:v>
                </c:pt>
                <c:pt idx="786">
                  <c:v>3.7848247256418652</c:v>
                </c:pt>
                <c:pt idx="787">
                  <c:v>0</c:v>
                </c:pt>
                <c:pt idx="788">
                  <c:v>0</c:v>
                </c:pt>
                <c:pt idx="789">
                  <c:v>3.7848247256418652</c:v>
                </c:pt>
                <c:pt idx="790">
                  <c:v>3.7848247256418652</c:v>
                </c:pt>
                <c:pt idx="791">
                  <c:v>0</c:v>
                </c:pt>
                <c:pt idx="792">
                  <c:v>0</c:v>
                </c:pt>
                <c:pt idx="793">
                  <c:v>3.7848247256418652</c:v>
                </c:pt>
                <c:pt idx="794">
                  <c:v>3.7848247256418652</c:v>
                </c:pt>
                <c:pt idx="795">
                  <c:v>0</c:v>
                </c:pt>
                <c:pt idx="796">
                  <c:v>0</c:v>
                </c:pt>
                <c:pt idx="797">
                  <c:v>3.7848247256418652</c:v>
                </c:pt>
                <c:pt idx="798">
                  <c:v>3.7848247256418652</c:v>
                </c:pt>
                <c:pt idx="799">
                  <c:v>0</c:v>
                </c:pt>
                <c:pt idx="800">
                  <c:v>0</c:v>
                </c:pt>
                <c:pt idx="801">
                  <c:v>3.7848247256418652</c:v>
                </c:pt>
                <c:pt idx="802">
                  <c:v>3.7848247256418652</c:v>
                </c:pt>
                <c:pt idx="803">
                  <c:v>0</c:v>
                </c:pt>
                <c:pt idx="804">
                  <c:v>0</c:v>
                </c:pt>
                <c:pt idx="805">
                  <c:v>3.7848247256418652</c:v>
                </c:pt>
                <c:pt idx="806">
                  <c:v>3.7848247256418652</c:v>
                </c:pt>
                <c:pt idx="807">
                  <c:v>0</c:v>
                </c:pt>
                <c:pt idx="808">
                  <c:v>0</c:v>
                </c:pt>
                <c:pt idx="809">
                  <c:v>3.7848247256418652</c:v>
                </c:pt>
                <c:pt idx="810">
                  <c:v>3.7848247256418652</c:v>
                </c:pt>
                <c:pt idx="811">
                  <c:v>0</c:v>
                </c:pt>
                <c:pt idx="812">
                  <c:v>0</c:v>
                </c:pt>
                <c:pt idx="813">
                  <c:v>3.7848247256418652</c:v>
                </c:pt>
                <c:pt idx="814">
                  <c:v>3.7848247256418652</c:v>
                </c:pt>
                <c:pt idx="815">
                  <c:v>0</c:v>
                </c:pt>
                <c:pt idx="816">
                  <c:v>0</c:v>
                </c:pt>
                <c:pt idx="817">
                  <c:v>3.7848247256418652</c:v>
                </c:pt>
                <c:pt idx="818">
                  <c:v>3.7848247256418652</c:v>
                </c:pt>
                <c:pt idx="819">
                  <c:v>0</c:v>
                </c:pt>
                <c:pt idx="820">
                  <c:v>0</c:v>
                </c:pt>
                <c:pt idx="821">
                  <c:v>3.7848247256418652</c:v>
                </c:pt>
                <c:pt idx="822">
                  <c:v>3.7848247256418652</c:v>
                </c:pt>
                <c:pt idx="823">
                  <c:v>0</c:v>
                </c:pt>
                <c:pt idx="824">
                  <c:v>0</c:v>
                </c:pt>
                <c:pt idx="825">
                  <c:v>3.7848247256418652</c:v>
                </c:pt>
                <c:pt idx="826">
                  <c:v>3.7848247256418652</c:v>
                </c:pt>
                <c:pt idx="827">
                  <c:v>0</c:v>
                </c:pt>
                <c:pt idx="828">
                  <c:v>0</c:v>
                </c:pt>
                <c:pt idx="829">
                  <c:v>3.7848247256418652</c:v>
                </c:pt>
                <c:pt idx="830">
                  <c:v>3.7848247256418652</c:v>
                </c:pt>
                <c:pt idx="831">
                  <c:v>0</c:v>
                </c:pt>
                <c:pt idx="832">
                  <c:v>0</c:v>
                </c:pt>
                <c:pt idx="833">
                  <c:v>3.7848247256418652</c:v>
                </c:pt>
                <c:pt idx="834">
                  <c:v>3.7848247256418652</c:v>
                </c:pt>
                <c:pt idx="835">
                  <c:v>0</c:v>
                </c:pt>
                <c:pt idx="836">
                  <c:v>0</c:v>
                </c:pt>
                <c:pt idx="837">
                  <c:v>3.7848247256418652</c:v>
                </c:pt>
                <c:pt idx="838">
                  <c:v>3.7848247256418652</c:v>
                </c:pt>
                <c:pt idx="839">
                  <c:v>0</c:v>
                </c:pt>
                <c:pt idx="840">
                  <c:v>0</c:v>
                </c:pt>
                <c:pt idx="841">
                  <c:v>4.0801129505053755</c:v>
                </c:pt>
                <c:pt idx="842">
                  <c:v>4.0801129505053755</c:v>
                </c:pt>
                <c:pt idx="843">
                  <c:v>0</c:v>
                </c:pt>
                <c:pt idx="844">
                  <c:v>0</c:v>
                </c:pt>
                <c:pt idx="845">
                  <c:v>4.0801129505053755</c:v>
                </c:pt>
                <c:pt idx="846">
                  <c:v>4.0801129505053755</c:v>
                </c:pt>
                <c:pt idx="847">
                  <c:v>0</c:v>
                </c:pt>
                <c:pt idx="848">
                  <c:v>0</c:v>
                </c:pt>
                <c:pt idx="849">
                  <c:v>4.0801129505053755</c:v>
                </c:pt>
                <c:pt idx="850">
                  <c:v>4.0801129505053755</c:v>
                </c:pt>
                <c:pt idx="851">
                  <c:v>0</c:v>
                </c:pt>
                <c:pt idx="852">
                  <c:v>0</c:v>
                </c:pt>
                <c:pt idx="853">
                  <c:v>4.0801129505053755</c:v>
                </c:pt>
                <c:pt idx="854">
                  <c:v>4.0801129505053755</c:v>
                </c:pt>
                <c:pt idx="855">
                  <c:v>0</c:v>
                </c:pt>
                <c:pt idx="856">
                  <c:v>0</c:v>
                </c:pt>
                <c:pt idx="857">
                  <c:v>4.0801129505053755</c:v>
                </c:pt>
                <c:pt idx="858">
                  <c:v>4.0801129505053755</c:v>
                </c:pt>
                <c:pt idx="859">
                  <c:v>0</c:v>
                </c:pt>
                <c:pt idx="860">
                  <c:v>0</c:v>
                </c:pt>
                <c:pt idx="861">
                  <c:v>4.0801129505053755</c:v>
                </c:pt>
                <c:pt idx="862">
                  <c:v>4.0801129505053755</c:v>
                </c:pt>
                <c:pt idx="863">
                  <c:v>0</c:v>
                </c:pt>
                <c:pt idx="864">
                  <c:v>0</c:v>
                </c:pt>
                <c:pt idx="865">
                  <c:v>4.0801129505053755</c:v>
                </c:pt>
                <c:pt idx="866">
                  <c:v>4.0801129505053755</c:v>
                </c:pt>
                <c:pt idx="867">
                  <c:v>0</c:v>
                </c:pt>
                <c:pt idx="868">
                  <c:v>0</c:v>
                </c:pt>
                <c:pt idx="869">
                  <c:v>4.0801129505053755</c:v>
                </c:pt>
                <c:pt idx="870">
                  <c:v>4.0801129505053755</c:v>
                </c:pt>
                <c:pt idx="871">
                  <c:v>0</c:v>
                </c:pt>
                <c:pt idx="872">
                  <c:v>0</c:v>
                </c:pt>
                <c:pt idx="873">
                  <c:v>4.0801129505053755</c:v>
                </c:pt>
                <c:pt idx="874">
                  <c:v>4.0801129505053755</c:v>
                </c:pt>
                <c:pt idx="875">
                  <c:v>0</c:v>
                </c:pt>
                <c:pt idx="876">
                  <c:v>0</c:v>
                </c:pt>
                <c:pt idx="877">
                  <c:v>4.0801129505053755</c:v>
                </c:pt>
                <c:pt idx="878">
                  <c:v>4.0801129505053755</c:v>
                </c:pt>
                <c:pt idx="879">
                  <c:v>0</c:v>
                </c:pt>
                <c:pt idx="880">
                  <c:v>0</c:v>
                </c:pt>
                <c:pt idx="881">
                  <c:v>4.0801129505053755</c:v>
                </c:pt>
                <c:pt idx="882">
                  <c:v>4.0801129505053755</c:v>
                </c:pt>
                <c:pt idx="883">
                  <c:v>0</c:v>
                </c:pt>
                <c:pt idx="884">
                  <c:v>0</c:v>
                </c:pt>
                <c:pt idx="885">
                  <c:v>4.0801129505053755</c:v>
                </c:pt>
                <c:pt idx="886">
                  <c:v>4.0801129505053755</c:v>
                </c:pt>
                <c:pt idx="887">
                  <c:v>0</c:v>
                </c:pt>
                <c:pt idx="888">
                  <c:v>0</c:v>
                </c:pt>
                <c:pt idx="889">
                  <c:v>4.0801129505053755</c:v>
                </c:pt>
                <c:pt idx="890">
                  <c:v>4.0801129505053755</c:v>
                </c:pt>
                <c:pt idx="891">
                  <c:v>0</c:v>
                </c:pt>
                <c:pt idx="892">
                  <c:v>0</c:v>
                </c:pt>
                <c:pt idx="893">
                  <c:v>4.0801129505053755</c:v>
                </c:pt>
                <c:pt idx="894">
                  <c:v>4.0801129505053755</c:v>
                </c:pt>
                <c:pt idx="895">
                  <c:v>0</c:v>
                </c:pt>
                <c:pt idx="896">
                  <c:v>0</c:v>
                </c:pt>
                <c:pt idx="897">
                  <c:v>4.0801129505053755</c:v>
                </c:pt>
                <c:pt idx="898">
                  <c:v>4.0801129505053755</c:v>
                </c:pt>
                <c:pt idx="899">
                  <c:v>0</c:v>
                </c:pt>
                <c:pt idx="900">
                  <c:v>0</c:v>
                </c:pt>
                <c:pt idx="901">
                  <c:v>4.0801129505053755</c:v>
                </c:pt>
                <c:pt idx="902">
                  <c:v>4.0801129505053755</c:v>
                </c:pt>
                <c:pt idx="903">
                  <c:v>0</c:v>
                </c:pt>
                <c:pt idx="904">
                  <c:v>0</c:v>
                </c:pt>
                <c:pt idx="905">
                  <c:v>4.0801129505053755</c:v>
                </c:pt>
                <c:pt idx="906">
                  <c:v>4.0801129505053755</c:v>
                </c:pt>
                <c:pt idx="907">
                  <c:v>0</c:v>
                </c:pt>
                <c:pt idx="908">
                  <c:v>0</c:v>
                </c:pt>
                <c:pt idx="909">
                  <c:v>4.0801129505053755</c:v>
                </c:pt>
                <c:pt idx="910">
                  <c:v>4.0801129505053755</c:v>
                </c:pt>
                <c:pt idx="911">
                  <c:v>0</c:v>
                </c:pt>
                <c:pt idx="912">
                  <c:v>0</c:v>
                </c:pt>
                <c:pt idx="913">
                  <c:v>4.0801129505053755</c:v>
                </c:pt>
                <c:pt idx="914">
                  <c:v>4.0801129505053755</c:v>
                </c:pt>
                <c:pt idx="915">
                  <c:v>0</c:v>
                </c:pt>
                <c:pt idx="916">
                  <c:v>0</c:v>
                </c:pt>
                <c:pt idx="917">
                  <c:v>4.0801129505053755</c:v>
                </c:pt>
                <c:pt idx="918">
                  <c:v>4.0801129505053755</c:v>
                </c:pt>
                <c:pt idx="919">
                  <c:v>0</c:v>
                </c:pt>
                <c:pt idx="920">
                  <c:v>0</c:v>
                </c:pt>
                <c:pt idx="921">
                  <c:v>4.0801129505053755</c:v>
                </c:pt>
                <c:pt idx="922">
                  <c:v>4.0801129505053755</c:v>
                </c:pt>
                <c:pt idx="923">
                  <c:v>0</c:v>
                </c:pt>
                <c:pt idx="924">
                  <c:v>0</c:v>
                </c:pt>
                <c:pt idx="925">
                  <c:v>4.0801129505053755</c:v>
                </c:pt>
                <c:pt idx="926">
                  <c:v>4.0801129505053755</c:v>
                </c:pt>
                <c:pt idx="927">
                  <c:v>0</c:v>
                </c:pt>
                <c:pt idx="928">
                  <c:v>0</c:v>
                </c:pt>
                <c:pt idx="929">
                  <c:v>4.0801129505053755</c:v>
                </c:pt>
                <c:pt idx="930">
                  <c:v>4.0801129505053755</c:v>
                </c:pt>
                <c:pt idx="931">
                  <c:v>0</c:v>
                </c:pt>
                <c:pt idx="932">
                  <c:v>0</c:v>
                </c:pt>
                <c:pt idx="933">
                  <c:v>4.0801129505053755</c:v>
                </c:pt>
                <c:pt idx="934">
                  <c:v>4.0801129505053755</c:v>
                </c:pt>
                <c:pt idx="935">
                  <c:v>0</c:v>
                </c:pt>
                <c:pt idx="936">
                  <c:v>0</c:v>
                </c:pt>
                <c:pt idx="937">
                  <c:v>4.0801129505053755</c:v>
                </c:pt>
                <c:pt idx="938">
                  <c:v>4.0801129505053755</c:v>
                </c:pt>
                <c:pt idx="939">
                  <c:v>0</c:v>
                </c:pt>
                <c:pt idx="940">
                  <c:v>0</c:v>
                </c:pt>
                <c:pt idx="941">
                  <c:v>4.0801129505053755</c:v>
                </c:pt>
                <c:pt idx="942">
                  <c:v>4.0801129505053755</c:v>
                </c:pt>
                <c:pt idx="943">
                  <c:v>0</c:v>
                </c:pt>
                <c:pt idx="944">
                  <c:v>0</c:v>
                </c:pt>
                <c:pt idx="945">
                  <c:v>4.0801129505053755</c:v>
                </c:pt>
                <c:pt idx="946">
                  <c:v>4.0801129505053755</c:v>
                </c:pt>
                <c:pt idx="947">
                  <c:v>0</c:v>
                </c:pt>
                <c:pt idx="948">
                  <c:v>0</c:v>
                </c:pt>
                <c:pt idx="949">
                  <c:v>4.0801129505053755</c:v>
                </c:pt>
                <c:pt idx="950">
                  <c:v>4.0801129505053755</c:v>
                </c:pt>
                <c:pt idx="951">
                  <c:v>0</c:v>
                </c:pt>
                <c:pt idx="952">
                  <c:v>0</c:v>
                </c:pt>
                <c:pt idx="953">
                  <c:v>4.0801129505053755</c:v>
                </c:pt>
                <c:pt idx="954">
                  <c:v>4.0801129505053755</c:v>
                </c:pt>
                <c:pt idx="955">
                  <c:v>0</c:v>
                </c:pt>
                <c:pt idx="956">
                  <c:v>0</c:v>
                </c:pt>
                <c:pt idx="957">
                  <c:v>4.0801129505053755</c:v>
                </c:pt>
                <c:pt idx="958">
                  <c:v>4.0801129505053755</c:v>
                </c:pt>
                <c:pt idx="959">
                  <c:v>0</c:v>
                </c:pt>
                <c:pt idx="960">
                  <c:v>0</c:v>
                </c:pt>
                <c:pt idx="961">
                  <c:v>4.0801129505053755</c:v>
                </c:pt>
                <c:pt idx="962">
                  <c:v>4.0801129505053755</c:v>
                </c:pt>
                <c:pt idx="963">
                  <c:v>0</c:v>
                </c:pt>
                <c:pt idx="964">
                  <c:v>0</c:v>
                </c:pt>
                <c:pt idx="965">
                  <c:v>4.0801129505053755</c:v>
                </c:pt>
                <c:pt idx="966">
                  <c:v>4.0801129505053755</c:v>
                </c:pt>
                <c:pt idx="967">
                  <c:v>0</c:v>
                </c:pt>
                <c:pt idx="968">
                  <c:v>0</c:v>
                </c:pt>
                <c:pt idx="969">
                  <c:v>4.0801129505053755</c:v>
                </c:pt>
                <c:pt idx="970">
                  <c:v>4.0801129505053755</c:v>
                </c:pt>
                <c:pt idx="971">
                  <c:v>0</c:v>
                </c:pt>
                <c:pt idx="972">
                  <c:v>0</c:v>
                </c:pt>
                <c:pt idx="973">
                  <c:v>4.0801129505053755</c:v>
                </c:pt>
                <c:pt idx="974">
                  <c:v>4.0801129505053755</c:v>
                </c:pt>
                <c:pt idx="975">
                  <c:v>0</c:v>
                </c:pt>
                <c:pt idx="976">
                  <c:v>0</c:v>
                </c:pt>
                <c:pt idx="977">
                  <c:v>4.0801129505053755</c:v>
                </c:pt>
                <c:pt idx="978">
                  <c:v>4.0801129505053755</c:v>
                </c:pt>
                <c:pt idx="979">
                  <c:v>0</c:v>
                </c:pt>
                <c:pt idx="980">
                  <c:v>0</c:v>
                </c:pt>
                <c:pt idx="981">
                  <c:v>3.7334702517525602</c:v>
                </c:pt>
                <c:pt idx="982">
                  <c:v>3.7334702517525602</c:v>
                </c:pt>
                <c:pt idx="983">
                  <c:v>0</c:v>
                </c:pt>
                <c:pt idx="984">
                  <c:v>0</c:v>
                </c:pt>
                <c:pt idx="985">
                  <c:v>3.7334702517525602</c:v>
                </c:pt>
                <c:pt idx="986">
                  <c:v>3.7334702517525602</c:v>
                </c:pt>
                <c:pt idx="987">
                  <c:v>0</c:v>
                </c:pt>
                <c:pt idx="988">
                  <c:v>0</c:v>
                </c:pt>
                <c:pt idx="989">
                  <c:v>3.7334702517525602</c:v>
                </c:pt>
                <c:pt idx="990">
                  <c:v>3.7334702517525602</c:v>
                </c:pt>
                <c:pt idx="991">
                  <c:v>0</c:v>
                </c:pt>
                <c:pt idx="992">
                  <c:v>0</c:v>
                </c:pt>
                <c:pt idx="993">
                  <c:v>3.7334702517525602</c:v>
                </c:pt>
                <c:pt idx="994">
                  <c:v>3.7334702517525602</c:v>
                </c:pt>
                <c:pt idx="995">
                  <c:v>0</c:v>
                </c:pt>
                <c:pt idx="996">
                  <c:v>0</c:v>
                </c:pt>
                <c:pt idx="997">
                  <c:v>3.7334702517525602</c:v>
                </c:pt>
                <c:pt idx="998">
                  <c:v>3.7334702517525602</c:v>
                </c:pt>
                <c:pt idx="999">
                  <c:v>0</c:v>
                </c:pt>
                <c:pt idx="1000">
                  <c:v>0</c:v>
                </c:pt>
                <c:pt idx="1001">
                  <c:v>3.7334702517525602</c:v>
                </c:pt>
                <c:pt idx="1002">
                  <c:v>3.7334702517525602</c:v>
                </c:pt>
                <c:pt idx="1003">
                  <c:v>0</c:v>
                </c:pt>
                <c:pt idx="1004">
                  <c:v>0</c:v>
                </c:pt>
                <c:pt idx="1005">
                  <c:v>3.7334702517525602</c:v>
                </c:pt>
                <c:pt idx="1006">
                  <c:v>3.7334702517525602</c:v>
                </c:pt>
                <c:pt idx="1007">
                  <c:v>0</c:v>
                </c:pt>
                <c:pt idx="1008">
                  <c:v>0</c:v>
                </c:pt>
                <c:pt idx="1009">
                  <c:v>3.7334702517525602</c:v>
                </c:pt>
                <c:pt idx="1010">
                  <c:v>3.7334702517525602</c:v>
                </c:pt>
                <c:pt idx="1011">
                  <c:v>0</c:v>
                </c:pt>
                <c:pt idx="1012">
                  <c:v>0</c:v>
                </c:pt>
                <c:pt idx="1013">
                  <c:v>3.7334702517525602</c:v>
                </c:pt>
                <c:pt idx="1014">
                  <c:v>3.7334702517525602</c:v>
                </c:pt>
                <c:pt idx="1015">
                  <c:v>0</c:v>
                </c:pt>
                <c:pt idx="1016">
                  <c:v>0</c:v>
                </c:pt>
                <c:pt idx="1017">
                  <c:v>3.7334702517525602</c:v>
                </c:pt>
                <c:pt idx="1018">
                  <c:v>3.7334702517525602</c:v>
                </c:pt>
                <c:pt idx="1019">
                  <c:v>0</c:v>
                </c:pt>
                <c:pt idx="1020">
                  <c:v>0</c:v>
                </c:pt>
                <c:pt idx="1021">
                  <c:v>3.7334702517525602</c:v>
                </c:pt>
                <c:pt idx="1022">
                  <c:v>3.7334702517525602</c:v>
                </c:pt>
                <c:pt idx="1023">
                  <c:v>0</c:v>
                </c:pt>
                <c:pt idx="1024">
                  <c:v>0</c:v>
                </c:pt>
                <c:pt idx="1025">
                  <c:v>3.7334702517525602</c:v>
                </c:pt>
                <c:pt idx="1026">
                  <c:v>3.7334702517525602</c:v>
                </c:pt>
                <c:pt idx="1027">
                  <c:v>0</c:v>
                </c:pt>
                <c:pt idx="1028">
                  <c:v>0</c:v>
                </c:pt>
                <c:pt idx="1029">
                  <c:v>3.7334702517525602</c:v>
                </c:pt>
                <c:pt idx="1030">
                  <c:v>3.7334702517525602</c:v>
                </c:pt>
                <c:pt idx="1031">
                  <c:v>0</c:v>
                </c:pt>
                <c:pt idx="1032">
                  <c:v>0</c:v>
                </c:pt>
                <c:pt idx="1033">
                  <c:v>3.7334702517525602</c:v>
                </c:pt>
                <c:pt idx="1034">
                  <c:v>3.7334702517525602</c:v>
                </c:pt>
                <c:pt idx="1035">
                  <c:v>0</c:v>
                </c:pt>
                <c:pt idx="1036">
                  <c:v>0</c:v>
                </c:pt>
                <c:pt idx="1037">
                  <c:v>3.7334702517525602</c:v>
                </c:pt>
                <c:pt idx="1038">
                  <c:v>3.7334702517525602</c:v>
                </c:pt>
                <c:pt idx="1039">
                  <c:v>0</c:v>
                </c:pt>
                <c:pt idx="1040">
                  <c:v>0</c:v>
                </c:pt>
                <c:pt idx="1041">
                  <c:v>3.7334702517525602</c:v>
                </c:pt>
                <c:pt idx="1042">
                  <c:v>3.7334702517525602</c:v>
                </c:pt>
                <c:pt idx="1043">
                  <c:v>0</c:v>
                </c:pt>
                <c:pt idx="1044">
                  <c:v>0</c:v>
                </c:pt>
                <c:pt idx="1045">
                  <c:v>3.7334702517525602</c:v>
                </c:pt>
                <c:pt idx="1046">
                  <c:v>3.7334702517525602</c:v>
                </c:pt>
                <c:pt idx="1047">
                  <c:v>0</c:v>
                </c:pt>
                <c:pt idx="1048">
                  <c:v>0</c:v>
                </c:pt>
                <c:pt idx="1049">
                  <c:v>3.7334702517525602</c:v>
                </c:pt>
                <c:pt idx="1050">
                  <c:v>3.7334702517525602</c:v>
                </c:pt>
                <c:pt idx="1051">
                  <c:v>0</c:v>
                </c:pt>
                <c:pt idx="1052">
                  <c:v>0</c:v>
                </c:pt>
                <c:pt idx="1053">
                  <c:v>3.7334702517525602</c:v>
                </c:pt>
                <c:pt idx="1054">
                  <c:v>3.7334702517525602</c:v>
                </c:pt>
                <c:pt idx="1055">
                  <c:v>0</c:v>
                </c:pt>
                <c:pt idx="1056">
                  <c:v>0</c:v>
                </c:pt>
                <c:pt idx="1057">
                  <c:v>3.7334702517525602</c:v>
                </c:pt>
                <c:pt idx="1058">
                  <c:v>3.7334702517525602</c:v>
                </c:pt>
                <c:pt idx="1059">
                  <c:v>0</c:v>
                </c:pt>
                <c:pt idx="1060">
                  <c:v>0</c:v>
                </c:pt>
                <c:pt idx="1061">
                  <c:v>3.7334702517525602</c:v>
                </c:pt>
                <c:pt idx="1062">
                  <c:v>3.7334702517525602</c:v>
                </c:pt>
                <c:pt idx="1063">
                  <c:v>0</c:v>
                </c:pt>
                <c:pt idx="1064">
                  <c:v>0</c:v>
                </c:pt>
                <c:pt idx="1065">
                  <c:v>3.7334702517525602</c:v>
                </c:pt>
                <c:pt idx="1066">
                  <c:v>3.7334702517525602</c:v>
                </c:pt>
                <c:pt idx="1067">
                  <c:v>0</c:v>
                </c:pt>
                <c:pt idx="1068">
                  <c:v>0</c:v>
                </c:pt>
                <c:pt idx="1069">
                  <c:v>3.7334702517525602</c:v>
                </c:pt>
                <c:pt idx="1070">
                  <c:v>3.7334702517525602</c:v>
                </c:pt>
                <c:pt idx="1071">
                  <c:v>0</c:v>
                </c:pt>
                <c:pt idx="1072">
                  <c:v>0</c:v>
                </c:pt>
                <c:pt idx="1073">
                  <c:v>3.7334702517525602</c:v>
                </c:pt>
                <c:pt idx="1074">
                  <c:v>3.7334702517525602</c:v>
                </c:pt>
                <c:pt idx="1075">
                  <c:v>0</c:v>
                </c:pt>
                <c:pt idx="1076">
                  <c:v>0</c:v>
                </c:pt>
                <c:pt idx="1077">
                  <c:v>3.7334702517525602</c:v>
                </c:pt>
                <c:pt idx="1078">
                  <c:v>3.7334702517525602</c:v>
                </c:pt>
                <c:pt idx="1079">
                  <c:v>0</c:v>
                </c:pt>
                <c:pt idx="1080">
                  <c:v>0</c:v>
                </c:pt>
                <c:pt idx="1081">
                  <c:v>3.7334702517525602</c:v>
                </c:pt>
                <c:pt idx="1082">
                  <c:v>3.7334702517525602</c:v>
                </c:pt>
                <c:pt idx="1083">
                  <c:v>0</c:v>
                </c:pt>
                <c:pt idx="1084">
                  <c:v>0</c:v>
                </c:pt>
                <c:pt idx="1085">
                  <c:v>3.7334702517525602</c:v>
                </c:pt>
                <c:pt idx="1086">
                  <c:v>3.7334702517525602</c:v>
                </c:pt>
                <c:pt idx="1087">
                  <c:v>0</c:v>
                </c:pt>
                <c:pt idx="1088">
                  <c:v>0</c:v>
                </c:pt>
                <c:pt idx="1089">
                  <c:v>3.7334702517525602</c:v>
                </c:pt>
                <c:pt idx="1090">
                  <c:v>3.7334702517525602</c:v>
                </c:pt>
                <c:pt idx="1091">
                  <c:v>0</c:v>
                </c:pt>
                <c:pt idx="1092">
                  <c:v>0</c:v>
                </c:pt>
                <c:pt idx="1093">
                  <c:v>3.7334702517525602</c:v>
                </c:pt>
                <c:pt idx="1094">
                  <c:v>3.7334702517525602</c:v>
                </c:pt>
                <c:pt idx="1095">
                  <c:v>0</c:v>
                </c:pt>
                <c:pt idx="1096">
                  <c:v>0</c:v>
                </c:pt>
                <c:pt idx="1097">
                  <c:v>3.7334702517525602</c:v>
                </c:pt>
                <c:pt idx="1098">
                  <c:v>3.7334702517525602</c:v>
                </c:pt>
                <c:pt idx="1099">
                  <c:v>0</c:v>
                </c:pt>
                <c:pt idx="1100">
                  <c:v>0</c:v>
                </c:pt>
                <c:pt idx="1101">
                  <c:v>3.7334702517525602</c:v>
                </c:pt>
                <c:pt idx="1102">
                  <c:v>3.7334702517525602</c:v>
                </c:pt>
                <c:pt idx="1103">
                  <c:v>0</c:v>
                </c:pt>
                <c:pt idx="1104">
                  <c:v>0</c:v>
                </c:pt>
                <c:pt idx="1105">
                  <c:v>3.7334702517525602</c:v>
                </c:pt>
                <c:pt idx="1106">
                  <c:v>3.7334702517525602</c:v>
                </c:pt>
                <c:pt idx="1107">
                  <c:v>0</c:v>
                </c:pt>
                <c:pt idx="1108">
                  <c:v>0</c:v>
                </c:pt>
                <c:pt idx="1109">
                  <c:v>3.7334702517525602</c:v>
                </c:pt>
                <c:pt idx="1110">
                  <c:v>3.7334702517525602</c:v>
                </c:pt>
                <c:pt idx="1111">
                  <c:v>0</c:v>
                </c:pt>
                <c:pt idx="1112">
                  <c:v>0</c:v>
                </c:pt>
                <c:pt idx="1113">
                  <c:v>3.7334702517525602</c:v>
                </c:pt>
                <c:pt idx="1114">
                  <c:v>3.7334702517525602</c:v>
                </c:pt>
                <c:pt idx="1115">
                  <c:v>0</c:v>
                </c:pt>
                <c:pt idx="1116">
                  <c:v>0</c:v>
                </c:pt>
                <c:pt idx="1117">
                  <c:v>3.7334702517525602</c:v>
                </c:pt>
                <c:pt idx="1118">
                  <c:v>3.7334702517525602</c:v>
                </c:pt>
                <c:pt idx="1119">
                  <c:v>0</c:v>
                </c:pt>
                <c:pt idx="1120">
                  <c:v>0</c:v>
                </c:pt>
                <c:pt idx="1121">
                  <c:v>2.7936833795782561</c:v>
                </c:pt>
                <c:pt idx="1122">
                  <c:v>2.7936833795782561</c:v>
                </c:pt>
                <c:pt idx="1123">
                  <c:v>0</c:v>
                </c:pt>
                <c:pt idx="1124">
                  <c:v>0</c:v>
                </c:pt>
                <c:pt idx="1125">
                  <c:v>2.7936833795782561</c:v>
                </c:pt>
                <c:pt idx="1126">
                  <c:v>2.7936833795782561</c:v>
                </c:pt>
                <c:pt idx="1127">
                  <c:v>0</c:v>
                </c:pt>
                <c:pt idx="1128">
                  <c:v>0</c:v>
                </c:pt>
                <c:pt idx="1129">
                  <c:v>2.7936833795782561</c:v>
                </c:pt>
                <c:pt idx="1130">
                  <c:v>2.7936833795782561</c:v>
                </c:pt>
                <c:pt idx="1131">
                  <c:v>0</c:v>
                </c:pt>
                <c:pt idx="1132">
                  <c:v>0</c:v>
                </c:pt>
                <c:pt idx="1133">
                  <c:v>2.7936833795782561</c:v>
                </c:pt>
                <c:pt idx="1134">
                  <c:v>2.7936833795782561</c:v>
                </c:pt>
                <c:pt idx="1135">
                  <c:v>0</c:v>
                </c:pt>
                <c:pt idx="1136">
                  <c:v>0</c:v>
                </c:pt>
                <c:pt idx="1137">
                  <c:v>2.7936833795782561</c:v>
                </c:pt>
                <c:pt idx="1138">
                  <c:v>2.7936833795782561</c:v>
                </c:pt>
                <c:pt idx="1139">
                  <c:v>0</c:v>
                </c:pt>
                <c:pt idx="1140">
                  <c:v>0</c:v>
                </c:pt>
                <c:pt idx="1141">
                  <c:v>2.7936833795782561</c:v>
                </c:pt>
                <c:pt idx="1142">
                  <c:v>2.7936833795782561</c:v>
                </c:pt>
                <c:pt idx="1143">
                  <c:v>0</c:v>
                </c:pt>
                <c:pt idx="1144">
                  <c:v>0</c:v>
                </c:pt>
                <c:pt idx="1145">
                  <c:v>2.7936833795782561</c:v>
                </c:pt>
                <c:pt idx="1146">
                  <c:v>2.7936833795782561</c:v>
                </c:pt>
                <c:pt idx="1147">
                  <c:v>0</c:v>
                </c:pt>
                <c:pt idx="1148">
                  <c:v>0</c:v>
                </c:pt>
                <c:pt idx="1149">
                  <c:v>2.7936833795782561</c:v>
                </c:pt>
                <c:pt idx="1150">
                  <c:v>2.7936833795782561</c:v>
                </c:pt>
                <c:pt idx="1151">
                  <c:v>0</c:v>
                </c:pt>
                <c:pt idx="1152">
                  <c:v>0</c:v>
                </c:pt>
                <c:pt idx="1153">
                  <c:v>2.7936833795782561</c:v>
                </c:pt>
                <c:pt idx="1154">
                  <c:v>2.7936833795782561</c:v>
                </c:pt>
                <c:pt idx="1155">
                  <c:v>0</c:v>
                </c:pt>
                <c:pt idx="1156">
                  <c:v>0</c:v>
                </c:pt>
                <c:pt idx="1157">
                  <c:v>2.7936833795782561</c:v>
                </c:pt>
                <c:pt idx="1158">
                  <c:v>2.7936833795782561</c:v>
                </c:pt>
                <c:pt idx="1159">
                  <c:v>0</c:v>
                </c:pt>
                <c:pt idx="1160">
                  <c:v>0</c:v>
                </c:pt>
                <c:pt idx="1161">
                  <c:v>2.7936833795782561</c:v>
                </c:pt>
                <c:pt idx="1162">
                  <c:v>2.7936833795782561</c:v>
                </c:pt>
                <c:pt idx="1163">
                  <c:v>0</c:v>
                </c:pt>
                <c:pt idx="1164">
                  <c:v>0</c:v>
                </c:pt>
                <c:pt idx="1165">
                  <c:v>2.7936833795782561</c:v>
                </c:pt>
                <c:pt idx="1166">
                  <c:v>2.7936833795782561</c:v>
                </c:pt>
                <c:pt idx="1167">
                  <c:v>0</c:v>
                </c:pt>
                <c:pt idx="1168">
                  <c:v>0</c:v>
                </c:pt>
                <c:pt idx="1169">
                  <c:v>2.7936833795782561</c:v>
                </c:pt>
                <c:pt idx="1170">
                  <c:v>2.7936833795782561</c:v>
                </c:pt>
                <c:pt idx="1171">
                  <c:v>0</c:v>
                </c:pt>
                <c:pt idx="1172">
                  <c:v>0</c:v>
                </c:pt>
                <c:pt idx="1173">
                  <c:v>2.7936833795782561</c:v>
                </c:pt>
                <c:pt idx="1174">
                  <c:v>2.7936833795782561</c:v>
                </c:pt>
                <c:pt idx="1175">
                  <c:v>0</c:v>
                </c:pt>
                <c:pt idx="1176">
                  <c:v>0</c:v>
                </c:pt>
                <c:pt idx="1177">
                  <c:v>2.7936833795782561</c:v>
                </c:pt>
                <c:pt idx="1178">
                  <c:v>2.7936833795782561</c:v>
                </c:pt>
                <c:pt idx="1179">
                  <c:v>0</c:v>
                </c:pt>
                <c:pt idx="1180">
                  <c:v>0</c:v>
                </c:pt>
                <c:pt idx="1181">
                  <c:v>2.7936833795782561</c:v>
                </c:pt>
                <c:pt idx="1182">
                  <c:v>2.7936833795782561</c:v>
                </c:pt>
                <c:pt idx="1183">
                  <c:v>0</c:v>
                </c:pt>
                <c:pt idx="1184">
                  <c:v>0</c:v>
                </c:pt>
                <c:pt idx="1185">
                  <c:v>2.7936833795782561</c:v>
                </c:pt>
                <c:pt idx="1186">
                  <c:v>2.7936833795782561</c:v>
                </c:pt>
                <c:pt idx="1187">
                  <c:v>0</c:v>
                </c:pt>
                <c:pt idx="1188">
                  <c:v>0</c:v>
                </c:pt>
                <c:pt idx="1189">
                  <c:v>2.7936833795782561</c:v>
                </c:pt>
                <c:pt idx="1190">
                  <c:v>2.7936833795782561</c:v>
                </c:pt>
                <c:pt idx="1191">
                  <c:v>0</c:v>
                </c:pt>
                <c:pt idx="1192">
                  <c:v>0</c:v>
                </c:pt>
                <c:pt idx="1193">
                  <c:v>2.7936833795782561</c:v>
                </c:pt>
                <c:pt idx="1194">
                  <c:v>2.7936833795782561</c:v>
                </c:pt>
                <c:pt idx="1195">
                  <c:v>0</c:v>
                </c:pt>
                <c:pt idx="1196">
                  <c:v>0</c:v>
                </c:pt>
                <c:pt idx="1197">
                  <c:v>2.7936833795782561</c:v>
                </c:pt>
                <c:pt idx="1198">
                  <c:v>2.7936833795782561</c:v>
                </c:pt>
                <c:pt idx="1199">
                  <c:v>0</c:v>
                </c:pt>
                <c:pt idx="1200">
                  <c:v>0</c:v>
                </c:pt>
                <c:pt idx="1201">
                  <c:v>2.7936833795782561</c:v>
                </c:pt>
                <c:pt idx="1202">
                  <c:v>2.7936833795782561</c:v>
                </c:pt>
                <c:pt idx="1203">
                  <c:v>0</c:v>
                </c:pt>
                <c:pt idx="1204">
                  <c:v>0</c:v>
                </c:pt>
                <c:pt idx="1205">
                  <c:v>2.7936833795782561</c:v>
                </c:pt>
                <c:pt idx="1206">
                  <c:v>2.7936833795782561</c:v>
                </c:pt>
                <c:pt idx="1207">
                  <c:v>0</c:v>
                </c:pt>
                <c:pt idx="1208">
                  <c:v>0</c:v>
                </c:pt>
                <c:pt idx="1209">
                  <c:v>2.7936833795782561</c:v>
                </c:pt>
                <c:pt idx="1210">
                  <c:v>2.7936833795782561</c:v>
                </c:pt>
                <c:pt idx="1211">
                  <c:v>0</c:v>
                </c:pt>
                <c:pt idx="1212">
                  <c:v>0</c:v>
                </c:pt>
                <c:pt idx="1213">
                  <c:v>2.7936833795782561</c:v>
                </c:pt>
                <c:pt idx="1214">
                  <c:v>2.7936833795782561</c:v>
                </c:pt>
                <c:pt idx="1215">
                  <c:v>0</c:v>
                </c:pt>
                <c:pt idx="1216">
                  <c:v>0</c:v>
                </c:pt>
                <c:pt idx="1217">
                  <c:v>2.7936833795782561</c:v>
                </c:pt>
                <c:pt idx="1218">
                  <c:v>2.7936833795782561</c:v>
                </c:pt>
                <c:pt idx="1219">
                  <c:v>0</c:v>
                </c:pt>
                <c:pt idx="1220">
                  <c:v>0</c:v>
                </c:pt>
                <c:pt idx="1221">
                  <c:v>2.7936833795782561</c:v>
                </c:pt>
                <c:pt idx="1222">
                  <c:v>2.7936833795782561</c:v>
                </c:pt>
                <c:pt idx="1223">
                  <c:v>0</c:v>
                </c:pt>
                <c:pt idx="1224">
                  <c:v>0</c:v>
                </c:pt>
                <c:pt idx="1225">
                  <c:v>2.7936833795782561</c:v>
                </c:pt>
                <c:pt idx="1226">
                  <c:v>2.7936833795782561</c:v>
                </c:pt>
                <c:pt idx="1227">
                  <c:v>0</c:v>
                </c:pt>
                <c:pt idx="1228">
                  <c:v>0</c:v>
                </c:pt>
                <c:pt idx="1229">
                  <c:v>2.7936833795782561</c:v>
                </c:pt>
                <c:pt idx="1230">
                  <c:v>2.7936833795782561</c:v>
                </c:pt>
                <c:pt idx="1231">
                  <c:v>0</c:v>
                </c:pt>
                <c:pt idx="1232">
                  <c:v>0</c:v>
                </c:pt>
                <c:pt idx="1233">
                  <c:v>2.7936833795782561</c:v>
                </c:pt>
                <c:pt idx="1234">
                  <c:v>2.7936833795782561</c:v>
                </c:pt>
                <c:pt idx="1235">
                  <c:v>0</c:v>
                </c:pt>
                <c:pt idx="1236">
                  <c:v>0</c:v>
                </c:pt>
                <c:pt idx="1237">
                  <c:v>2.7936833795782561</c:v>
                </c:pt>
                <c:pt idx="1238">
                  <c:v>2.7936833795782561</c:v>
                </c:pt>
                <c:pt idx="1239">
                  <c:v>0</c:v>
                </c:pt>
                <c:pt idx="1240">
                  <c:v>0</c:v>
                </c:pt>
                <c:pt idx="1241">
                  <c:v>2.7936833795782561</c:v>
                </c:pt>
                <c:pt idx="1242">
                  <c:v>2.7936833795782561</c:v>
                </c:pt>
                <c:pt idx="1243">
                  <c:v>0</c:v>
                </c:pt>
                <c:pt idx="1244">
                  <c:v>0</c:v>
                </c:pt>
                <c:pt idx="1245">
                  <c:v>2.7936833795782561</c:v>
                </c:pt>
                <c:pt idx="1246">
                  <c:v>2.7936833795782561</c:v>
                </c:pt>
                <c:pt idx="1247">
                  <c:v>0</c:v>
                </c:pt>
                <c:pt idx="1248">
                  <c:v>0</c:v>
                </c:pt>
                <c:pt idx="1249">
                  <c:v>2.7936833795782561</c:v>
                </c:pt>
                <c:pt idx="1250">
                  <c:v>2.7936833795782561</c:v>
                </c:pt>
                <c:pt idx="1251">
                  <c:v>0</c:v>
                </c:pt>
                <c:pt idx="1252">
                  <c:v>0</c:v>
                </c:pt>
                <c:pt idx="1253">
                  <c:v>2.7936833795782561</c:v>
                </c:pt>
                <c:pt idx="1254">
                  <c:v>2.7936833795782561</c:v>
                </c:pt>
                <c:pt idx="1255">
                  <c:v>0</c:v>
                </c:pt>
                <c:pt idx="1256">
                  <c:v>0</c:v>
                </c:pt>
                <c:pt idx="1257">
                  <c:v>2.7936833795782561</c:v>
                </c:pt>
                <c:pt idx="1258">
                  <c:v>2.7936833795782561</c:v>
                </c:pt>
                <c:pt idx="1259">
                  <c:v>0</c:v>
                </c:pt>
                <c:pt idx="1260">
                  <c:v>0</c:v>
                </c:pt>
                <c:pt idx="1261">
                  <c:v>1.8102452045980428</c:v>
                </c:pt>
                <c:pt idx="1262">
                  <c:v>1.8102452045980428</c:v>
                </c:pt>
                <c:pt idx="1263">
                  <c:v>0</c:v>
                </c:pt>
                <c:pt idx="1264">
                  <c:v>0</c:v>
                </c:pt>
                <c:pt idx="1265">
                  <c:v>1.8102452045980428</c:v>
                </c:pt>
                <c:pt idx="1266">
                  <c:v>1.8102452045980428</c:v>
                </c:pt>
                <c:pt idx="1267">
                  <c:v>0</c:v>
                </c:pt>
                <c:pt idx="1268">
                  <c:v>0</c:v>
                </c:pt>
                <c:pt idx="1269">
                  <c:v>1.8102452045980428</c:v>
                </c:pt>
                <c:pt idx="1270">
                  <c:v>1.8102452045980428</c:v>
                </c:pt>
                <c:pt idx="1271">
                  <c:v>0</c:v>
                </c:pt>
                <c:pt idx="1272">
                  <c:v>0</c:v>
                </c:pt>
                <c:pt idx="1273">
                  <c:v>1.8102452045980428</c:v>
                </c:pt>
                <c:pt idx="1274">
                  <c:v>1.8102452045980428</c:v>
                </c:pt>
                <c:pt idx="1275">
                  <c:v>0</c:v>
                </c:pt>
                <c:pt idx="1276">
                  <c:v>0</c:v>
                </c:pt>
                <c:pt idx="1277">
                  <c:v>1.8102452045980428</c:v>
                </c:pt>
                <c:pt idx="1278">
                  <c:v>1.8102452045980428</c:v>
                </c:pt>
                <c:pt idx="1279">
                  <c:v>0</c:v>
                </c:pt>
                <c:pt idx="1280">
                  <c:v>0</c:v>
                </c:pt>
                <c:pt idx="1281">
                  <c:v>1.8102452045980428</c:v>
                </c:pt>
                <c:pt idx="1282">
                  <c:v>1.8102452045980428</c:v>
                </c:pt>
                <c:pt idx="1283">
                  <c:v>0</c:v>
                </c:pt>
                <c:pt idx="1284">
                  <c:v>0</c:v>
                </c:pt>
                <c:pt idx="1285">
                  <c:v>1.8102452045980428</c:v>
                </c:pt>
                <c:pt idx="1286">
                  <c:v>1.8102452045980428</c:v>
                </c:pt>
                <c:pt idx="1287">
                  <c:v>0</c:v>
                </c:pt>
                <c:pt idx="1288">
                  <c:v>0</c:v>
                </c:pt>
                <c:pt idx="1289">
                  <c:v>1.8102452045980428</c:v>
                </c:pt>
                <c:pt idx="1290">
                  <c:v>1.8102452045980428</c:v>
                </c:pt>
                <c:pt idx="1291">
                  <c:v>0</c:v>
                </c:pt>
                <c:pt idx="1292">
                  <c:v>0</c:v>
                </c:pt>
                <c:pt idx="1293">
                  <c:v>1.8102452045980428</c:v>
                </c:pt>
                <c:pt idx="1294">
                  <c:v>1.8102452045980428</c:v>
                </c:pt>
                <c:pt idx="1295">
                  <c:v>0</c:v>
                </c:pt>
                <c:pt idx="1296">
                  <c:v>0</c:v>
                </c:pt>
                <c:pt idx="1297">
                  <c:v>1.8102452045980428</c:v>
                </c:pt>
                <c:pt idx="1298">
                  <c:v>1.8102452045980428</c:v>
                </c:pt>
                <c:pt idx="1299">
                  <c:v>0</c:v>
                </c:pt>
                <c:pt idx="1300">
                  <c:v>0</c:v>
                </c:pt>
                <c:pt idx="1301">
                  <c:v>1.8102452045980428</c:v>
                </c:pt>
                <c:pt idx="1302">
                  <c:v>1.8102452045980428</c:v>
                </c:pt>
                <c:pt idx="1303">
                  <c:v>0</c:v>
                </c:pt>
                <c:pt idx="1304">
                  <c:v>0</c:v>
                </c:pt>
                <c:pt idx="1305">
                  <c:v>1.8102452045980428</c:v>
                </c:pt>
                <c:pt idx="1306">
                  <c:v>1.8102452045980428</c:v>
                </c:pt>
                <c:pt idx="1307">
                  <c:v>0</c:v>
                </c:pt>
                <c:pt idx="1308">
                  <c:v>0</c:v>
                </c:pt>
                <c:pt idx="1309">
                  <c:v>1.8102452045980428</c:v>
                </c:pt>
                <c:pt idx="1310">
                  <c:v>1.8102452045980428</c:v>
                </c:pt>
                <c:pt idx="1311">
                  <c:v>0</c:v>
                </c:pt>
                <c:pt idx="1312">
                  <c:v>0</c:v>
                </c:pt>
                <c:pt idx="1313">
                  <c:v>1.8102452045980428</c:v>
                </c:pt>
                <c:pt idx="1314">
                  <c:v>1.8102452045980428</c:v>
                </c:pt>
                <c:pt idx="1315">
                  <c:v>0</c:v>
                </c:pt>
                <c:pt idx="1316">
                  <c:v>0</c:v>
                </c:pt>
                <c:pt idx="1317">
                  <c:v>1.8102452045980428</c:v>
                </c:pt>
                <c:pt idx="1318">
                  <c:v>1.8102452045980428</c:v>
                </c:pt>
                <c:pt idx="1319">
                  <c:v>0</c:v>
                </c:pt>
                <c:pt idx="1320">
                  <c:v>0</c:v>
                </c:pt>
                <c:pt idx="1321">
                  <c:v>1.8102452045980428</c:v>
                </c:pt>
                <c:pt idx="1322">
                  <c:v>1.8102452045980428</c:v>
                </c:pt>
                <c:pt idx="1323">
                  <c:v>0</c:v>
                </c:pt>
                <c:pt idx="1324">
                  <c:v>0</c:v>
                </c:pt>
                <c:pt idx="1325">
                  <c:v>1.8102452045980428</c:v>
                </c:pt>
                <c:pt idx="1326">
                  <c:v>1.8102452045980428</c:v>
                </c:pt>
                <c:pt idx="1327">
                  <c:v>0</c:v>
                </c:pt>
                <c:pt idx="1328">
                  <c:v>0</c:v>
                </c:pt>
                <c:pt idx="1329">
                  <c:v>1.8102452045980428</c:v>
                </c:pt>
                <c:pt idx="1330">
                  <c:v>1.8102452045980428</c:v>
                </c:pt>
                <c:pt idx="1331">
                  <c:v>0</c:v>
                </c:pt>
                <c:pt idx="1332">
                  <c:v>0</c:v>
                </c:pt>
                <c:pt idx="1333">
                  <c:v>1.8102452045980428</c:v>
                </c:pt>
                <c:pt idx="1334">
                  <c:v>1.8102452045980428</c:v>
                </c:pt>
                <c:pt idx="1335">
                  <c:v>0</c:v>
                </c:pt>
                <c:pt idx="1336">
                  <c:v>0</c:v>
                </c:pt>
                <c:pt idx="1337">
                  <c:v>1.8102452045980428</c:v>
                </c:pt>
                <c:pt idx="1338">
                  <c:v>1.8102452045980428</c:v>
                </c:pt>
                <c:pt idx="1339">
                  <c:v>0</c:v>
                </c:pt>
                <c:pt idx="1340">
                  <c:v>0</c:v>
                </c:pt>
                <c:pt idx="1341">
                  <c:v>1.8102452045980428</c:v>
                </c:pt>
                <c:pt idx="1342">
                  <c:v>1.8102452045980428</c:v>
                </c:pt>
                <c:pt idx="1343">
                  <c:v>0</c:v>
                </c:pt>
                <c:pt idx="1344">
                  <c:v>0</c:v>
                </c:pt>
                <c:pt idx="1345">
                  <c:v>1.8102452045980428</c:v>
                </c:pt>
                <c:pt idx="1346">
                  <c:v>1.8102452045980428</c:v>
                </c:pt>
                <c:pt idx="1347">
                  <c:v>0</c:v>
                </c:pt>
                <c:pt idx="1348">
                  <c:v>0</c:v>
                </c:pt>
                <c:pt idx="1349">
                  <c:v>1.8102452045980428</c:v>
                </c:pt>
                <c:pt idx="1350">
                  <c:v>1.8102452045980428</c:v>
                </c:pt>
                <c:pt idx="1351">
                  <c:v>0</c:v>
                </c:pt>
                <c:pt idx="1352">
                  <c:v>0</c:v>
                </c:pt>
                <c:pt idx="1353">
                  <c:v>1.8102452045980428</c:v>
                </c:pt>
                <c:pt idx="1354">
                  <c:v>1.8102452045980428</c:v>
                </c:pt>
                <c:pt idx="1355">
                  <c:v>0</c:v>
                </c:pt>
                <c:pt idx="1356">
                  <c:v>0</c:v>
                </c:pt>
                <c:pt idx="1357">
                  <c:v>1.8102452045980428</c:v>
                </c:pt>
                <c:pt idx="1358">
                  <c:v>1.8102452045980428</c:v>
                </c:pt>
                <c:pt idx="1359">
                  <c:v>0</c:v>
                </c:pt>
                <c:pt idx="1360">
                  <c:v>0</c:v>
                </c:pt>
                <c:pt idx="1361">
                  <c:v>1.8102452045980428</c:v>
                </c:pt>
                <c:pt idx="1362">
                  <c:v>1.8102452045980428</c:v>
                </c:pt>
                <c:pt idx="1363">
                  <c:v>0</c:v>
                </c:pt>
                <c:pt idx="1364">
                  <c:v>0</c:v>
                </c:pt>
                <c:pt idx="1365">
                  <c:v>1.8102452045980428</c:v>
                </c:pt>
                <c:pt idx="1366">
                  <c:v>1.8102452045980428</c:v>
                </c:pt>
                <c:pt idx="1367">
                  <c:v>0</c:v>
                </c:pt>
                <c:pt idx="1368">
                  <c:v>0</c:v>
                </c:pt>
                <c:pt idx="1369">
                  <c:v>1.8102452045980428</c:v>
                </c:pt>
                <c:pt idx="1370">
                  <c:v>1.8102452045980428</c:v>
                </c:pt>
                <c:pt idx="1371">
                  <c:v>0</c:v>
                </c:pt>
                <c:pt idx="1372">
                  <c:v>0</c:v>
                </c:pt>
                <c:pt idx="1373">
                  <c:v>1.8102452045980428</c:v>
                </c:pt>
                <c:pt idx="1374">
                  <c:v>1.8102452045980428</c:v>
                </c:pt>
                <c:pt idx="1375">
                  <c:v>0</c:v>
                </c:pt>
                <c:pt idx="1376">
                  <c:v>0</c:v>
                </c:pt>
                <c:pt idx="1377">
                  <c:v>1.8102452045980428</c:v>
                </c:pt>
                <c:pt idx="1378">
                  <c:v>1.8102452045980428</c:v>
                </c:pt>
                <c:pt idx="1379">
                  <c:v>0</c:v>
                </c:pt>
                <c:pt idx="1380">
                  <c:v>0</c:v>
                </c:pt>
                <c:pt idx="1381">
                  <c:v>1.8102452045980428</c:v>
                </c:pt>
                <c:pt idx="1382">
                  <c:v>1.8102452045980428</c:v>
                </c:pt>
                <c:pt idx="1383">
                  <c:v>0</c:v>
                </c:pt>
                <c:pt idx="1384">
                  <c:v>0</c:v>
                </c:pt>
                <c:pt idx="1385">
                  <c:v>1.8102452045980428</c:v>
                </c:pt>
                <c:pt idx="1386">
                  <c:v>1.8102452045980428</c:v>
                </c:pt>
                <c:pt idx="1387">
                  <c:v>0</c:v>
                </c:pt>
                <c:pt idx="1388">
                  <c:v>0</c:v>
                </c:pt>
                <c:pt idx="1389">
                  <c:v>1.8102452045980428</c:v>
                </c:pt>
                <c:pt idx="1390">
                  <c:v>1.8102452045980428</c:v>
                </c:pt>
                <c:pt idx="1391">
                  <c:v>0</c:v>
                </c:pt>
                <c:pt idx="1392">
                  <c:v>0</c:v>
                </c:pt>
                <c:pt idx="1393">
                  <c:v>1.8102452045980428</c:v>
                </c:pt>
                <c:pt idx="1394">
                  <c:v>1.8102452045980428</c:v>
                </c:pt>
                <c:pt idx="1395">
                  <c:v>0</c:v>
                </c:pt>
                <c:pt idx="1396">
                  <c:v>0</c:v>
                </c:pt>
                <c:pt idx="1397">
                  <c:v>1.8102452045980428</c:v>
                </c:pt>
                <c:pt idx="1398">
                  <c:v>1.8102452045980428</c:v>
                </c:pt>
                <c:pt idx="1399">
                  <c:v>0</c:v>
                </c:pt>
                <c:pt idx="1400">
                  <c:v>0</c:v>
                </c:pt>
                <c:pt idx="1401">
                  <c:v>1.0553344384252419</c:v>
                </c:pt>
                <c:pt idx="1402">
                  <c:v>1.0553344384252419</c:v>
                </c:pt>
                <c:pt idx="1403">
                  <c:v>0</c:v>
                </c:pt>
                <c:pt idx="1404">
                  <c:v>0</c:v>
                </c:pt>
                <c:pt idx="1405">
                  <c:v>1.0553344384252419</c:v>
                </c:pt>
                <c:pt idx="1406">
                  <c:v>1.0553344384252419</c:v>
                </c:pt>
                <c:pt idx="1407">
                  <c:v>0</c:v>
                </c:pt>
                <c:pt idx="1408">
                  <c:v>0</c:v>
                </c:pt>
                <c:pt idx="1409">
                  <c:v>1.0553344384252419</c:v>
                </c:pt>
                <c:pt idx="1410">
                  <c:v>1.0553344384252419</c:v>
                </c:pt>
                <c:pt idx="1411">
                  <c:v>0</c:v>
                </c:pt>
                <c:pt idx="1412">
                  <c:v>0</c:v>
                </c:pt>
                <c:pt idx="1413">
                  <c:v>1.0553344384252419</c:v>
                </c:pt>
                <c:pt idx="1414">
                  <c:v>1.0553344384252419</c:v>
                </c:pt>
                <c:pt idx="1415">
                  <c:v>0</c:v>
                </c:pt>
                <c:pt idx="1416">
                  <c:v>0</c:v>
                </c:pt>
                <c:pt idx="1417">
                  <c:v>1.0553344384252419</c:v>
                </c:pt>
                <c:pt idx="1418">
                  <c:v>1.0553344384252419</c:v>
                </c:pt>
                <c:pt idx="1419">
                  <c:v>0</c:v>
                </c:pt>
                <c:pt idx="1420">
                  <c:v>0</c:v>
                </c:pt>
                <c:pt idx="1421">
                  <c:v>1.0553344384252419</c:v>
                </c:pt>
                <c:pt idx="1422">
                  <c:v>1.0553344384252419</c:v>
                </c:pt>
                <c:pt idx="1423">
                  <c:v>0</c:v>
                </c:pt>
                <c:pt idx="1424">
                  <c:v>0</c:v>
                </c:pt>
                <c:pt idx="1425">
                  <c:v>1.0553344384252419</c:v>
                </c:pt>
                <c:pt idx="1426">
                  <c:v>1.0553344384252419</c:v>
                </c:pt>
                <c:pt idx="1427">
                  <c:v>0</c:v>
                </c:pt>
                <c:pt idx="1428">
                  <c:v>0</c:v>
                </c:pt>
                <c:pt idx="1429">
                  <c:v>1.0553344384252419</c:v>
                </c:pt>
                <c:pt idx="1430">
                  <c:v>1.0553344384252419</c:v>
                </c:pt>
                <c:pt idx="1431">
                  <c:v>0</c:v>
                </c:pt>
                <c:pt idx="1432">
                  <c:v>0</c:v>
                </c:pt>
                <c:pt idx="1433">
                  <c:v>1.0553344384252419</c:v>
                </c:pt>
                <c:pt idx="1434">
                  <c:v>1.0553344384252419</c:v>
                </c:pt>
                <c:pt idx="1435">
                  <c:v>0</c:v>
                </c:pt>
                <c:pt idx="1436">
                  <c:v>0</c:v>
                </c:pt>
                <c:pt idx="1437">
                  <c:v>1.0553344384252419</c:v>
                </c:pt>
                <c:pt idx="1438">
                  <c:v>1.0553344384252419</c:v>
                </c:pt>
                <c:pt idx="1439">
                  <c:v>0</c:v>
                </c:pt>
                <c:pt idx="1440">
                  <c:v>0</c:v>
                </c:pt>
                <c:pt idx="1441">
                  <c:v>1.0553344384252419</c:v>
                </c:pt>
                <c:pt idx="1442">
                  <c:v>1.0553344384252419</c:v>
                </c:pt>
                <c:pt idx="1443">
                  <c:v>0</c:v>
                </c:pt>
                <c:pt idx="1444">
                  <c:v>0</c:v>
                </c:pt>
                <c:pt idx="1445">
                  <c:v>1.0553344384252419</c:v>
                </c:pt>
                <c:pt idx="1446">
                  <c:v>1.0553344384252419</c:v>
                </c:pt>
                <c:pt idx="1447">
                  <c:v>0</c:v>
                </c:pt>
                <c:pt idx="1448">
                  <c:v>0</c:v>
                </c:pt>
                <c:pt idx="1449">
                  <c:v>1.0553344384252419</c:v>
                </c:pt>
                <c:pt idx="1450">
                  <c:v>1.0553344384252419</c:v>
                </c:pt>
                <c:pt idx="1451">
                  <c:v>0</c:v>
                </c:pt>
                <c:pt idx="1452">
                  <c:v>0</c:v>
                </c:pt>
                <c:pt idx="1453">
                  <c:v>1.0553344384252419</c:v>
                </c:pt>
                <c:pt idx="1454">
                  <c:v>1.0553344384252419</c:v>
                </c:pt>
                <c:pt idx="1455">
                  <c:v>0</c:v>
                </c:pt>
                <c:pt idx="1456">
                  <c:v>0</c:v>
                </c:pt>
                <c:pt idx="1457">
                  <c:v>1.0553344384252419</c:v>
                </c:pt>
                <c:pt idx="1458">
                  <c:v>1.0553344384252419</c:v>
                </c:pt>
                <c:pt idx="1459">
                  <c:v>0</c:v>
                </c:pt>
                <c:pt idx="1460">
                  <c:v>0</c:v>
                </c:pt>
                <c:pt idx="1461">
                  <c:v>1.0553344384252419</c:v>
                </c:pt>
                <c:pt idx="1462">
                  <c:v>1.0553344384252419</c:v>
                </c:pt>
                <c:pt idx="1463">
                  <c:v>0</c:v>
                </c:pt>
                <c:pt idx="1464">
                  <c:v>0</c:v>
                </c:pt>
                <c:pt idx="1465">
                  <c:v>1.0553344384252419</c:v>
                </c:pt>
                <c:pt idx="1466">
                  <c:v>1.0553344384252419</c:v>
                </c:pt>
                <c:pt idx="1467">
                  <c:v>0</c:v>
                </c:pt>
                <c:pt idx="1468">
                  <c:v>0</c:v>
                </c:pt>
                <c:pt idx="1469">
                  <c:v>1.0553344384252419</c:v>
                </c:pt>
                <c:pt idx="1470">
                  <c:v>1.0553344384252419</c:v>
                </c:pt>
                <c:pt idx="1471">
                  <c:v>0</c:v>
                </c:pt>
                <c:pt idx="1472">
                  <c:v>0</c:v>
                </c:pt>
                <c:pt idx="1473">
                  <c:v>1.0553344384252419</c:v>
                </c:pt>
                <c:pt idx="1474">
                  <c:v>1.0553344384252419</c:v>
                </c:pt>
                <c:pt idx="1475">
                  <c:v>0</c:v>
                </c:pt>
                <c:pt idx="1476">
                  <c:v>0</c:v>
                </c:pt>
                <c:pt idx="1477">
                  <c:v>1.0553344384252419</c:v>
                </c:pt>
                <c:pt idx="1478">
                  <c:v>1.0553344384252419</c:v>
                </c:pt>
                <c:pt idx="1479">
                  <c:v>0</c:v>
                </c:pt>
                <c:pt idx="1480">
                  <c:v>0</c:v>
                </c:pt>
                <c:pt idx="1481">
                  <c:v>1.0553344384252419</c:v>
                </c:pt>
                <c:pt idx="1482">
                  <c:v>1.0553344384252419</c:v>
                </c:pt>
                <c:pt idx="1483">
                  <c:v>0</c:v>
                </c:pt>
                <c:pt idx="1484">
                  <c:v>0</c:v>
                </c:pt>
                <c:pt idx="1485">
                  <c:v>1.0553344384252419</c:v>
                </c:pt>
                <c:pt idx="1486">
                  <c:v>1.0553344384252419</c:v>
                </c:pt>
                <c:pt idx="1487">
                  <c:v>0</c:v>
                </c:pt>
                <c:pt idx="1488">
                  <c:v>0</c:v>
                </c:pt>
                <c:pt idx="1489">
                  <c:v>1.0553344384252419</c:v>
                </c:pt>
                <c:pt idx="1490">
                  <c:v>1.0553344384252419</c:v>
                </c:pt>
                <c:pt idx="1491">
                  <c:v>0</c:v>
                </c:pt>
                <c:pt idx="1492">
                  <c:v>0</c:v>
                </c:pt>
                <c:pt idx="1493">
                  <c:v>1.0553344384252419</c:v>
                </c:pt>
                <c:pt idx="1494">
                  <c:v>1.0553344384252419</c:v>
                </c:pt>
                <c:pt idx="1495">
                  <c:v>0</c:v>
                </c:pt>
                <c:pt idx="1496">
                  <c:v>0</c:v>
                </c:pt>
                <c:pt idx="1497">
                  <c:v>1.0553344384252419</c:v>
                </c:pt>
                <c:pt idx="1498">
                  <c:v>1.0553344384252419</c:v>
                </c:pt>
                <c:pt idx="1499">
                  <c:v>0</c:v>
                </c:pt>
                <c:pt idx="1500">
                  <c:v>0</c:v>
                </c:pt>
                <c:pt idx="1501">
                  <c:v>1.0553344384252419</c:v>
                </c:pt>
                <c:pt idx="1502">
                  <c:v>1.0553344384252419</c:v>
                </c:pt>
                <c:pt idx="1503">
                  <c:v>0</c:v>
                </c:pt>
                <c:pt idx="1504">
                  <c:v>0</c:v>
                </c:pt>
                <c:pt idx="1505">
                  <c:v>1.0553344384252419</c:v>
                </c:pt>
                <c:pt idx="1506">
                  <c:v>1.0553344384252419</c:v>
                </c:pt>
                <c:pt idx="1507">
                  <c:v>0</c:v>
                </c:pt>
                <c:pt idx="1508">
                  <c:v>0</c:v>
                </c:pt>
                <c:pt idx="1509">
                  <c:v>1.0553344384252419</c:v>
                </c:pt>
                <c:pt idx="1510">
                  <c:v>1.0553344384252419</c:v>
                </c:pt>
                <c:pt idx="1511">
                  <c:v>0</c:v>
                </c:pt>
                <c:pt idx="1512">
                  <c:v>0</c:v>
                </c:pt>
                <c:pt idx="1513">
                  <c:v>1.0553344384252419</c:v>
                </c:pt>
                <c:pt idx="1514">
                  <c:v>1.0553344384252419</c:v>
                </c:pt>
                <c:pt idx="1515">
                  <c:v>0</c:v>
                </c:pt>
                <c:pt idx="1516">
                  <c:v>0</c:v>
                </c:pt>
                <c:pt idx="1517">
                  <c:v>1.0553344384252419</c:v>
                </c:pt>
                <c:pt idx="1518">
                  <c:v>1.0553344384252419</c:v>
                </c:pt>
                <c:pt idx="1519">
                  <c:v>0</c:v>
                </c:pt>
                <c:pt idx="1520">
                  <c:v>0</c:v>
                </c:pt>
                <c:pt idx="1521">
                  <c:v>1.0553344384252419</c:v>
                </c:pt>
                <c:pt idx="1522">
                  <c:v>1.0553344384252419</c:v>
                </c:pt>
                <c:pt idx="1523">
                  <c:v>0</c:v>
                </c:pt>
                <c:pt idx="1524">
                  <c:v>0</c:v>
                </c:pt>
                <c:pt idx="1525">
                  <c:v>1.0553344384252419</c:v>
                </c:pt>
                <c:pt idx="1526">
                  <c:v>1.0553344384252419</c:v>
                </c:pt>
                <c:pt idx="1527">
                  <c:v>0</c:v>
                </c:pt>
                <c:pt idx="1528">
                  <c:v>0</c:v>
                </c:pt>
                <c:pt idx="1529">
                  <c:v>1.0553344384252419</c:v>
                </c:pt>
                <c:pt idx="1530">
                  <c:v>1.0553344384252419</c:v>
                </c:pt>
                <c:pt idx="1531">
                  <c:v>0</c:v>
                </c:pt>
                <c:pt idx="1532">
                  <c:v>0</c:v>
                </c:pt>
                <c:pt idx="1533">
                  <c:v>1.0553344384252419</c:v>
                </c:pt>
                <c:pt idx="1534">
                  <c:v>1.0553344384252419</c:v>
                </c:pt>
                <c:pt idx="1535">
                  <c:v>0</c:v>
                </c:pt>
                <c:pt idx="1536">
                  <c:v>0</c:v>
                </c:pt>
                <c:pt idx="1537">
                  <c:v>1.0553344384252419</c:v>
                </c:pt>
                <c:pt idx="1538">
                  <c:v>1.0553344384252419</c:v>
                </c:pt>
                <c:pt idx="1539">
                  <c:v>0</c:v>
                </c:pt>
                <c:pt idx="1540">
                  <c:v>0</c:v>
                </c:pt>
                <c:pt idx="1541">
                  <c:v>0.64963409469972333</c:v>
                </c:pt>
                <c:pt idx="1542">
                  <c:v>0.64963409469972333</c:v>
                </c:pt>
                <c:pt idx="1543">
                  <c:v>0</c:v>
                </c:pt>
                <c:pt idx="1544">
                  <c:v>0</c:v>
                </c:pt>
                <c:pt idx="1545">
                  <c:v>0.64963409469972333</c:v>
                </c:pt>
                <c:pt idx="1546">
                  <c:v>0.64963409469972333</c:v>
                </c:pt>
                <c:pt idx="1547">
                  <c:v>0</c:v>
                </c:pt>
                <c:pt idx="1548">
                  <c:v>0</c:v>
                </c:pt>
                <c:pt idx="1549">
                  <c:v>0.64963409469972333</c:v>
                </c:pt>
                <c:pt idx="1550">
                  <c:v>0.64963409469972333</c:v>
                </c:pt>
                <c:pt idx="1551">
                  <c:v>0</c:v>
                </c:pt>
                <c:pt idx="1552">
                  <c:v>0</c:v>
                </c:pt>
                <c:pt idx="1553">
                  <c:v>0.64963409469972333</c:v>
                </c:pt>
                <c:pt idx="1554">
                  <c:v>0.64963409469972333</c:v>
                </c:pt>
                <c:pt idx="1555">
                  <c:v>0</c:v>
                </c:pt>
                <c:pt idx="1556">
                  <c:v>0</c:v>
                </c:pt>
                <c:pt idx="1557">
                  <c:v>0.64963409469972333</c:v>
                </c:pt>
                <c:pt idx="1558">
                  <c:v>0.64963409469972333</c:v>
                </c:pt>
                <c:pt idx="1559">
                  <c:v>0</c:v>
                </c:pt>
                <c:pt idx="1560">
                  <c:v>0</c:v>
                </c:pt>
                <c:pt idx="1561">
                  <c:v>0.64963409469972333</c:v>
                </c:pt>
                <c:pt idx="1562">
                  <c:v>0.64963409469972333</c:v>
                </c:pt>
                <c:pt idx="1563">
                  <c:v>0</c:v>
                </c:pt>
                <c:pt idx="1564">
                  <c:v>0</c:v>
                </c:pt>
                <c:pt idx="1565">
                  <c:v>0.64963409469972333</c:v>
                </c:pt>
                <c:pt idx="1566">
                  <c:v>0.64963409469972333</c:v>
                </c:pt>
                <c:pt idx="1567">
                  <c:v>0</c:v>
                </c:pt>
                <c:pt idx="1568">
                  <c:v>0</c:v>
                </c:pt>
                <c:pt idx="1569">
                  <c:v>0.64963409469972333</c:v>
                </c:pt>
                <c:pt idx="1570">
                  <c:v>0.64963409469972333</c:v>
                </c:pt>
                <c:pt idx="1571">
                  <c:v>0</c:v>
                </c:pt>
                <c:pt idx="1572">
                  <c:v>0</c:v>
                </c:pt>
                <c:pt idx="1573">
                  <c:v>0.64963409469972333</c:v>
                </c:pt>
                <c:pt idx="1574">
                  <c:v>0.64963409469972333</c:v>
                </c:pt>
                <c:pt idx="1575">
                  <c:v>0</c:v>
                </c:pt>
                <c:pt idx="1576">
                  <c:v>0</c:v>
                </c:pt>
                <c:pt idx="1577">
                  <c:v>0.64963409469972333</c:v>
                </c:pt>
                <c:pt idx="1578">
                  <c:v>0.64963409469972333</c:v>
                </c:pt>
                <c:pt idx="1579">
                  <c:v>0</c:v>
                </c:pt>
                <c:pt idx="1580">
                  <c:v>0</c:v>
                </c:pt>
                <c:pt idx="1581">
                  <c:v>0.64963409469972333</c:v>
                </c:pt>
                <c:pt idx="1582">
                  <c:v>0.64963409469972333</c:v>
                </c:pt>
                <c:pt idx="1583">
                  <c:v>0</c:v>
                </c:pt>
                <c:pt idx="1584">
                  <c:v>0</c:v>
                </c:pt>
                <c:pt idx="1585">
                  <c:v>0.64963409469972333</c:v>
                </c:pt>
                <c:pt idx="1586">
                  <c:v>0.64963409469972333</c:v>
                </c:pt>
                <c:pt idx="1587">
                  <c:v>0</c:v>
                </c:pt>
                <c:pt idx="1588">
                  <c:v>0</c:v>
                </c:pt>
                <c:pt idx="1589">
                  <c:v>0.64963409469972333</c:v>
                </c:pt>
                <c:pt idx="1590">
                  <c:v>0.64963409469972333</c:v>
                </c:pt>
                <c:pt idx="1591">
                  <c:v>0</c:v>
                </c:pt>
                <c:pt idx="1592">
                  <c:v>0</c:v>
                </c:pt>
                <c:pt idx="1593">
                  <c:v>0.64963409469972333</c:v>
                </c:pt>
                <c:pt idx="1594">
                  <c:v>0.64963409469972333</c:v>
                </c:pt>
                <c:pt idx="1595">
                  <c:v>0</c:v>
                </c:pt>
                <c:pt idx="1596">
                  <c:v>0</c:v>
                </c:pt>
                <c:pt idx="1597">
                  <c:v>0.64963409469972333</c:v>
                </c:pt>
                <c:pt idx="1598">
                  <c:v>0.64963409469972333</c:v>
                </c:pt>
                <c:pt idx="1599">
                  <c:v>0</c:v>
                </c:pt>
                <c:pt idx="1600">
                  <c:v>0</c:v>
                </c:pt>
                <c:pt idx="1601">
                  <c:v>0.64963409469972333</c:v>
                </c:pt>
                <c:pt idx="1602">
                  <c:v>0.64963409469972333</c:v>
                </c:pt>
                <c:pt idx="1603">
                  <c:v>0</c:v>
                </c:pt>
                <c:pt idx="1604">
                  <c:v>0</c:v>
                </c:pt>
                <c:pt idx="1605">
                  <c:v>0.64963409469972333</c:v>
                </c:pt>
                <c:pt idx="1606">
                  <c:v>0.64963409469972333</c:v>
                </c:pt>
                <c:pt idx="1607">
                  <c:v>0</c:v>
                </c:pt>
                <c:pt idx="1608">
                  <c:v>0</c:v>
                </c:pt>
                <c:pt idx="1609">
                  <c:v>0.64963409469972333</c:v>
                </c:pt>
                <c:pt idx="1610">
                  <c:v>0.64963409469972333</c:v>
                </c:pt>
                <c:pt idx="1611">
                  <c:v>0</c:v>
                </c:pt>
                <c:pt idx="1612">
                  <c:v>0</c:v>
                </c:pt>
                <c:pt idx="1613">
                  <c:v>0.64963409469972333</c:v>
                </c:pt>
                <c:pt idx="1614">
                  <c:v>0.64963409469972333</c:v>
                </c:pt>
                <c:pt idx="1615">
                  <c:v>0</c:v>
                </c:pt>
                <c:pt idx="1616">
                  <c:v>0</c:v>
                </c:pt>
                <c:pt idx="1617">
                  <c:v>0.64963409469972333</c:v>
                </c:pt>
                <c:pt idx="1618">
                  <c:v>0.64963409469972333</c:v>
                </c:pt>
                <c:pt idx="1619">
                  <c:v>0</c:v>
                </c:pt>
                <c:pt idx="1620">
                  <c:v>0</c:v>
                </c:pt>
                <c:pt idx="1621">
                  <c:v>0.64963409469972333</c:v>
                </c:pt>
                <c:pt idx="1622">
                  <c:v>0.64963409469972333</c:v>
                </c:pt>
                <c:pt idx="1623">
                  <c:v>0</c:v>
                </c:pt>
                <c:pt idx="1624">
                  <c:v>0</c:v>
                </c:pt>
                <c:pt idx="1625">
                  <c:v>0.64963409469972333</c:v>
                </c:pt>
                <c:pt idx="1626">
                  <c:v>0.64963409469972333</c:v>
                </c:pt>
                <c:pt idx="1627">
                  <c:v>0</c:v>
                </c:pt>
                <c:pt idx="1628">
                  <c:v>0</c:v>
                </c:pt>
                <c:pt idx="1629">
                  <c:v>0.64963409469972333</c:v>
                </c:pt>
                <c:pt idx="1630">
                  <c:v>0.64963409469972333</c:v>
                </c:pt>
                <c:pt idx="1631">
                  <c:v>0</c:v>
                </c:pt>
                <c:pt idx="1632">
                  <c:v>0</c:v>
                </c:pt>
                <c:pt idx="1633">
                  <c:v>0.64963409469972333</c:v>
                </c:pt>
                <c:pt idx="1634">
                  <c:v>0.64963409469972333</c:v>
                </c:pt>
                <c:pt idx="1635">
                  <c:v>0</c:v>
                </c:pt>
                <c:pt idx="1636">
                  <c:v>0</c:v>
                </c:pt>
                <c:pt idx="1637">
                  <c:v>0.64963409469972333</c:v>
                </c:pt>
                <c:pt idx="1638">
                  <c:v>0.64963409469972333</c:v>
                </c:pt>
                <c:pt idx="1639">
                  <c:v>0</c:v>
                </c:pt>
                <c:pt idx="1640">
                  <c:v>0</c:v>
                </c:pt>
                <c:pt idx="1641">
                  <c:v>0.64963409469972333</c:v>
                </c:pt>
                <c:pt idx="1642">
                  <c:v>0.64963409469972333</c:v>
                </c:pt>
                <c:pt idx="1643">
                  <c:v>0</c:v>
                </c:pt>
                <c:pt idx="1644">
                  <c:v>0</c:v>
                </c:pt>
                <c:pt idx="1645">
                  <c:v>0.64963409469972333</c:v>
                </c:pt>
                <c:pt idx="1646">
                  <c:v>0.64963409469972333</c:v>
                </c:pt>
                <c:pt idx="1647">
                  <c:v>0</c:v>
                </c:pt>
                <c:pt idx="1648">
                  <c:v>0</c:v>
                </c:pt>
                <c:pt idx="1649">
                  <c:v>0.64963409469972333</c:v>
                </c:pt>
                <c:pt idx="1650">
                  <c:v>0.64963409469972333</c:v>
                </c:pt>
                <c:pt idx="1651">
                  <c:v>0</c:v>
                </c:pt>
                <c:pt idx="1652">
                  <c:v>0</c:v>
                </c:pt>
                <c:pt idx="1653">
                  <c:v>0.64963409469972333</c:v>
                </c:pt>
                <c:pt idx="1654">
                  <c:v>0.64963409469972333</c:v>
                </c:pt>
                <c:pt idx="1655">
                  <c:v>0</c:v>
                </c:pt>
                <c:pt idx="1656">
                  <c:v>0</c:v>
                </c:pt>
                <c:pt idx="1657">
                  <c:v>0.64963409469972333</c:v>
                </c:pt>
                <c:pt idx="1658">
                  <c:v>0.64963409469972333</c:v>
                </c:pt>
                <c:pt idx="1659">
                  <c:v>0</c:v>
                </c:pt>
                <c:pt idx="1660">
                  <c:v>0</c:v>
                </c:pt>
                <c:pt idx="1661">
                  <c:v>0.64963409469972333</c:v>
                </c:pt>
                <c:pt idx="1662">
                  <c:v>0.64963409469972333</c:v>
                </c:pt>
                <c:pt idx="1663">
                  <c:v>0</c:v>
                </c:pt>
                <c:pt idx="1664">
                  <c:v>0</c:v>
                </c:pt>
                <c:pt idx="1665">
                  <c:v>0.64963409469972333</c:v>
                </c:pt>
                <c:pt idx="1666">
                  <c:v>0.64963409469972333</c:v>
                </c:pt>
                <c:pt idx="1667">
                  <c:v>0</c:v>
                </c:pt>
                <c:pt idx="1668">
                  <c:v>0</c:v>
                </c:pt>
                <c:pt idx="1669">
                  <c:v>0.64963409469972333</c:v>
                </c:pt>
                <c:pt idx="1670">
                  <c:v>0.64963409469972333</c:v>
                </c:pt>
                <c:pt idx="1671">
                  <c:v>0</c:v>
                </c:pt>
                <c:pt idx="1672">
                  <c:v>0</c:v>
                </c:pt>
                <c:pt idx="1673">
                  <c:v>0.64963409469972333</c:v>
                </c:pt>
                <c:pt idx="1674">
                  <c:v>0.64963409469972333</c:v>
                </c:pt>
                <c:pt idx="1675">
                  <c:v>0</c:v>
                </c:pt>
                <c:pt idx="1676">
                  <c:v>0</c:v>
                </c:pt>
                <c:pt idx="1677">
                  <c:v>0.64963409469972333</c:v>
                </c:pt>
                <c:pt idx="1678">
                  <c:v>0.64963409469972333</c:v>
                </c:pt>
                <c:pt idx="1679">
                  <c:v>0</c:v>
                </c:pt>
                <c:pt idx="1680">
                  <c:v>0</c:v>
                </c:pt>
                <c:pt idx="1681">
                  <c:v>0.40056489633658821</c:v>
                </c:pt>
                <c:pt idx="1682">
                  <c:v>0.40056489633658821</c:v>
                </c:pt>
                <c:pt idx="1683">
                  <c:v>0</c:v>
                </c:pt>
                <c:pt idx="1684">
                  <c:v>0</c:v>
                </c:pt>
                <c:pt idx="1685">
                  <c:v>0.40056489633658821</c:v>
                </c:pt>
                <c:pt idx="1686">
                  <c:v>0.40056489633658821</c:v>
                </c:pt>
                <c:pt idx="1687">
                  <c:v>0</c:v>
                </c:pt>
                <c:pt idx="1688">
                  <c:v>0</c:v>
                </c:pt>
                <c:pt idx="1689">
                  <c:v>0.40056489633658821</c:v>
                </c:pt>
                <c:pt idx="1690">
                  <c:v>0.40056489633658821</c:v>
                </c:pt>
                <c:pt idx="1691">
                  <c:v>0</c:v>
                </c:pt>
                <c:pt idx="1692">
                  <c:v>0</c:v>
                </c:pt>
                <c:pt idx="1693">
                  <c:v>0.40056489633658821</c:v>
                </c:pt>
                <c:pt idx="1694">
                  <c:v>0.40056489633658821</c:v>
                </c:pt>
                <c:pt idx="1695">
                  <c:v>0</c:v>
                </c:pt>
                <c:pt idx="1696">
                  <c:v>0</c:v>
                </c:pt>
                <c:pt idx="1697">
                  <c:v>0.40056489633658821</c:v>
                </c:pt>
                <c:pt idx="1698">
                  <c:v>0.40056489633658821</c:v>
                </c:pt>
                <c:pt idx="1699">
                  <c:v>0</c:v>
                </c:pt>
                <c:pt idx="1700">
                  <c:v>0</c:v>
                </c:pt>
                <c:pt idx="1701">
                  <c:v>0.40056489633658821</c:v>
                </c:pt>
                <c:pt idx="1702">
                  <c:v>0.40056489633658821</c:v>
                </c:pt>
                <c:pt idx="1703">
                  <c:v>0</c:v>
                </c:pt>
                <c:pt idx="1704">
                  <c:v>0</c:v>
                </c:pt>
                <c:pt idx="1705">
                  <c:v>0.40056489633658821</c:v>
                </c:pt>
                <c:pt idx="1706">
                  <c:v>0.40056489633658821</c:v>
                </c:pt>
                <c:pt idx="1707">
                  <c:v>0</c:v>
                </c:pt>
                <c:pt idx="1708">
                  <c:v>0</c:v>
                </c:pt>
                <c:pt idx="1709">
                  <c:v>0.40056489633658821</c:v>
                </c:pt>
                <c:pt idx="1710">
                  <c:v>0.40056489633658821</c:v>
                </c:pt>
                <c:pt idx="1711">
                  <c:v>0</c:v>
                </c:pt>
                <c:pt idx="1712">
                  <c:v>0</c:v>
                </c:pt>
                <c:pt idx="1713">
                  <c:v>0.40056489633658821</c:v>
                </c:pt>
                <c:pt idx="1714">
                  <c:v>0.40056489633658821</c:v>
                </c:pt>
                <c:pt idx="1715">
                  <c:v>0</c:v>
                </c:pt>
                <c:pt idx="1716">
                  <c:v>0</c:v>
                </c:pt>
                <c:pt idx="1717">
                  <c:v>0.40056489633658821</c:v>
                </c:pt>
                <c:pt idx="1718">
                  <c:v>0.40056489633658821</c:v>
                </c:pt>
                <c:pt idx="1719">
                  <c:v>0</c:v>
                </c:pt>
                <c:pt idx="1720">
                  <c:v>0</c:v>
                </c:pt>
                <c:pt idx="1721">
                  <c:v>0.40056489633658821</c:v>
                </c:pt>
                <c:pt idx="1722">
                  <c:v>0.40056489633658821</c:v>
                </c:pt>
                <c:pt idx="1723">
                  <c:v>0</c:v>
                </c:pt>
                <c:pt idx="1724">
                  <c:v>0</c:v>
                </c:pt>
                <c:pt idx="1725">
                  <c:v>0.40056489633658821</c:v>
                </c:pt>
                <c:pt idx="1726">
                  <c:v>0.40056489633658821</c:v>
                </c:pt>
                <c:pt idx="1727">
                  <c:v>0</c:v>
                </c:pt>
                <c:pt idx="1728">
                  <c:v>0</c:v>
                </c:pt>
                <c:pt idx="1729">
                  <c:v>0.40056489633658821</c:v>
                </c:pt>
                <c:pt idx="1730">
                  <c:v>0.40056489633658821</c:v>
                </c:pt>
                <c:pt idx="1731">
                  <c:v>0</c:v>
                </c:pt>
                <c:pt idx="1732">
                  <c:v>0</c:v>
                </c:pt>
                <c:pt idx="1733">
                  <c:v>0.40056489633658821</c:v>
                </c:pt>
                <c:pt idx="1734">
                  <c:v>0.40056489633658821</c:v>
                </c:pt>
                <c:pt idx="1735">
                  <c:v>0</c:v>
                </c:pt>
                <c:pt idx="1736">
                  <c:v>0</c:v>
                </c:pt>
                <c:pt idx="1737">
                  <c:v>0.40056489633658821</c:v>
                </c:pt>
                <c:pt idx="1738">
                  <c:v>0.40056489633658821</c:v>
                </c:pt>
                <c:pt idx="1739">
                  <c:v>0</c:v>
                </c:pt>
                <c:pt idx="1740">
                  <c:v>0</c:v>
                </c:pt>
                <c:pt idx="1741">
                  <c:v>0.40056489633658821</c:v>
                </c:pt>
                <c:pt idx="1742">
                  <c:v>0.40056489633658821</c:v>
                </c:pt>
                <c:pt idx="1743">
                  <c:v>0</c:v>
                </c:pt>
                <c:pt idx="1744">
                  <c:v>0</c:v>
                </c:pt>
                <c:pt idx="1745">
                  <c:v>0.40056489633658821</c:v>
                </c:pt>
                <c:pt idx="1746">
                  <c:v>0.40056489633658821</c:v>
                </c:pt>
                <c:pt idx="1747">
                  <c:v>0</c:v>
                </c:pt>
                <c:pt idx="1748">
                  <c:v>0</c:v>
                </c:pt>
                <c:pt idx="1749">
                  <c:v>0.40056489633658821</c:v>
                </c:pt>
                <c:pt idx="1750">
                  <c:v>0.40056489633658821</c:v>
                </c:pt>
                <c:pt idx="1751">
                  <c:v>0</c:v>
                </c:pt>
                <c:pt idx="1752">
                  <c:v>0</c:v>
                </c:pt>
                <c:pt idx="1753">
                  <c:v>0.40056489633658821</c:v>
                </c:pt>
                <c:pt idx="1754">
                  <c:v>0.40056489633658821</c:v>
                </c:pt>
                <c:pt idx="1755">
                  <c:v>0</c:v>
                </c:pt>
                <c:pt idx="1756">
                  <c:v>0</c:v>
                </c:pt>
                <c:pt idx="1757">
                  <c:v>0.40056489633658821</c:v>
                </c:pt>
                <c:pt idx="1758">
                  <c:v>0.40056489633658821</c:v>
                </c:pt>
                <c:pt idx="1759">
                  <c:v>0</c:v>
                </c:pt>
                <c:pt idx="1760">
                  <c:v>0</c:v>
                </c:pt>
                <c:pt idx="1761">
                  <c:v>0.40056489633658821</c:v>
                </c:pt>
                <c:pt idx="1762">
                  <c:v>0.40056489633658821</c:v>
                </c:pt>
                <c:pt idx="1763">
                  <c:v>0</c:v>
                </c:pt>
                <c:pt idx="1764">
                  <c:v>0</c:v>
                </c:pt>
                <c:pt idx="1765">
                  <c:v>0.40056489633658821</c:v>
                </c:pt>
                <c:pt idx="1766">
                  <c:v>0.40056489633658821</c:v>
                </c:pt>
                <c:pt idx="1767">
                  <c:v>0</c:v>
                </c:pt>
                <c:pt idx="1768">
                  <c:v>0</c:v>
                </c:pt>
                <c:pt idx="1769">
                  <c:v>0.40056489633658821</c:v>
                </c:pt>
                <c:pt idx="1770">
                  <c:v>0.40056489633658821</c:v>
                </c:pt>
                <c:pt idx="1771">
                  <c:v>0</c:v>
                </c:pt>
                <c:pt idx="1772">
                  <c:v>0</c:v>
                </c:pt>
                <c:pt idx="1773">
                  <c:v>0.40056489633658821</c:v>
                </c:pt>
                <c:pt idx="1774">
                  <c:v>0.40056489633658821</c:v>
                </c:pt>
                <c:pt idx="1775">
                  <c:v>0</c:v>
                </c:pt>
                <c:pt idx="1776">
                  <c:v>0</c:v>
                </c:pt>
                <c:pt idx="1777">
                  <c:v>0.40056489633658821</c:v>
                </c:pt>
                <c:pt idx="1778">
                  <c:v>0.40056489633658821</c:v>
                </c:pt>
                <c:pt idx="1779">
                  <c:v>0</c:v>
                </c:pt>
                <c:pt idx="1780">
                  <c:v>0</c:v>
                </c:pt>
                <c:pt idx="1781">
                  <c:v>0.40056489633658821</c:v>
                </c:pt>
                <c:pt idx="1782">
                  <c:v>0.40056489633658821</c:v>
                </c:pt>
                <c:pt idx="1783">
                  <c:v>0</c:v>
                </c:pt>
                <c:pt idx="1784">
                  <c:v>0</c:v>
                </c:pt>
                <c:pt idx="1785">
                  <c:v>0.40056489633658821</c:v>
                </c:pt>
                <c:pt idx="1786">
                  <c:v>0.40056489633658821</c:v>
                </c:pt>
                <c:pt idx="1787">
                  <c:v>0</c:v>
                </c:pt>
                <c:pt idx="1788">
                  <c:v>0</c:v>
                </c:pt>
                <c:pt idx="1789">
                  <c:v>0.40056489633658821</c:v>
                </c:pt>
                <c:pt idx="1790">
                  <c:v>0.40056489633658821</c:v>
                </c:pt>
                <c:pt idx="1791">
                  <c:v>0</c:v>
                </c:pt>
                <c:pt idx="1792">
                  <c:v>0</c:v>
                </c:pt>
                <c:pt idx="1793">
                  <c:v>0.40056489633658821</c:v>
                </c:pt>
                <c:pt idx="1794">
                  <c:v>0.40056489633658821</c:v>
                </c:pt>
                <c:pt idx="1795">
                  <c:v>0</c:v>
                </c:pt>
                <c:pt idx="1796">
                  <c:v>0</c:v>
                </c:pt>
                <c:pt idx="1797">
                  <c:v>0.40056489633658821</c:v>
                </c:pt>
                <c:pt idx="1798">
                  <c:v>0.40056489633658821</c:v>
                </c:pt>
                <c:pt idx="1799">
                  <c:v>0</c:v>
                </c:pt>
                <c:pt idx="1800">
                  <c:v>0</c:v>
                </c:pt>
                <c:pt idx="1801">
                  <c:v>0.40056489633658821</c:v>
                </c:pt>
                <c:pt idx="1802">
                  <c:v>0.40056489633658821</c:v>
                </c:pt>
                <c:pt idx="1803">
                  <c:v>0</c:v>
                </c:pt>
                <c:pt idx="1804">
                  <c:v>0</c:v>
                </c:pt>
                <c:pt idx="1805">
                  <c:v>0.40056489633658821</c:v>
                </c:pt>
                <c:pt idx="1806">
                  <c:v>0.40056489633658821</c:v>
                </c:pt>
                <c:pt idx="1807">
                  <c:v>0</c:v>
                </c:pt>
                <c:pt idx="1808">
                  <c:v>0</c:v>
                </c:pt>
                <c:pt idx="1809">
                  <c:v>0.40056489633658821</c:v>
                </c:pt>
                <c:pt idx="1810">
                  <c:v>0.40056489633658821</c:v>
                </c:pt>
                <c:pt idx="1811">
                  <c:v>0</c:v>
                </c:pt>
                <c:pt idx="1812">
                  <c:v>0</c:v>
                </c:pt>
                <c:pt idx="1813">
                  <c:v>0.40056489633658821</c:v>
                </c:pt>
                <c:pt idx="1814">
                  <c:v>0.40056489633658821</c:v>
                </c:pt>
                <c:pt idx="1815">
                  <c:v>0</c:v>
                </c:pt>
                <c:pt idx="1816">
                  <c:v>0</c:v>
                </c:pt>
                <c:pt idx="1817">
                  <c:v>0.40056489633658821</c:v>
                </c:pt>
                <c:pt idx="1818">
                  <c:v>0.40056489633658821</c:v>
                </c:pt>
                <c:pt idx="1819">
                  <c:v>0</c:v>
                </c:pt>
                <c:pt idx="1820">
                  <c:v>0</c:v>
                </c:pt>
                <c:pt idx="1821">
                  <c:v>0.19771472447382879</c:v>
                </c:pt>
                <c:pt idx="1822">
                  <c:v>0.19771472447382879</c:v>
                </c:pt>
                <c:pt idx="1823">
                  <c:v>0</c:v>
                </c:pt>
                <c:pt idx="1824">
                  <c:v>0</c:v>
                </c:pt>
                <c:pt idx="1825">
                  <c:v>0.19771472447382879</c:v>
                </c:pt>
                <c:pt idx="1826">
                  <c:v>0.19771472447382879</c:v>
                </c:pt>
                <c:pt idx="1827">
                  <c:v>0</c:v>
                </c:pt>
                <c:pt idx="1828">
                  <c:v>0</c:v>
                </c:pt>
                <c:pt idx="1829">
                  <c:v>0.19771472447382879</c:v>
                </c:pt>
                <c:pt idx="1830">
                  <c:v>0.19771472447382879</c:v>
                </c:pt>
                <c:pt idx="1831">
                  <c:v>0</c:v>
                </c:pt>
                <c:pt idx="1832">
                  <c:v>0</c:v>
                </c:pt>
                <c:pt idx="1833">
                  <c:v>0.19771472447382879</c:v>
                </c:pt>
                <c:pt idx="1834">
                  <c:v>0.19771472447382879</c:v>
                </c:pt>
                <c:pt idx="1835">
                  <c:v>0</c:v>
                </c:pt>
                <c:pt idx="1836">
                  <c:v>0</c:v>
                </c:pt>
                <c:pt idx="1837">
                  <c:v>0.19771472447382879</c:v>
                </c:pt>
                <c:pt idx="1838">
                  <c:v>0.19771472447382879</c:v>
                </c:pt>
                <c:pt idx="1839">
                  <c:v>0</c:v>
                </c:pt>
                <c:pt idx="1840">
                  <c:v>0</c:v>
                </c:pt>
                <c:pt idx="1841">
                  <c:v>0.19771472447382879</c:v>
                </c:pt>
                <c:pt idx="1842">
                  <c:v>0.19771472447382879</c:v>
                </c:pt>
                <c:pt idx="1843">
                  <c:v>0</c:v>
                </c:pt>
                <c:pt idx="1844">
                  <c:v>0</c:v>
                </c:pt>
                <c:pt idx="1845">
                  <c:v>0.19771472447382879</c:v>
                </c:pt>
                <c:pt idx="1846">
                  <c:v>0.19771472447382879</c:v>
                </c:pt>
                <c:pt idx="1847">
                  <c:v>0</c:v>
                </c:pt>
                <c:pt idx="1848">
                  <c:v>0</c:v>
                </c:pt>
                <c:pt idx="1849">
                  <c:v>0.19771472447382879</c:v>
                </c:pt>
                <c:pt idx="1850">
                  <c:v>0.19771472447382879</c:v>
                </c:pt>
                <c:pt idx="1851">
                  <c:v>0</c:v>
                </c:pt>
                <c:pt idx="1852">
                  <c:v>0</c:v>
                </c:pt>
                <c:pt idx="1853">
                  <c:v>0.19771472447382879</c:v>
                </c:pt>
                <c:pt idx="1854">
                  <c:v>0.19771472447382879</c:v>
                </c:pt>
                <c:pt idx="1855">
                  <c:v>0</c:v>
                </c:pt>
                <c:pt idx="1856">
                  <c:v>0</c:v>
                </c:pt>
                <c:pt idx="1857">
                  <c:v>0.19771472447382879</c:v>
                </c:pt>
                <c:pt idx="1858">
                  <c:v>0.19771472447382879</c:v>
                </c:pt>
                <c:pt idx="1859">
                  <c:v>0</c:v>
                </c:pt>
                <c:pt idx="1860">
                  <c:v>0</c:v>
                </c:pt>
                <c:pt idx="1861">
                  <c:v>0.19771472447382879</c:v>
                </c:pt>
                <c:pt idx="1862">
                  <c:v>0.19771472447382879</c:v>
                </c:pt>
                <c:pt idx="1863">
                  <c:v>0</c:v>
                </c:pt>
                <c:pt idx="1864">
                  <c:v>0</c:v>
                </c:pt>
                <c:pt idx="1865">
                  <c:v>0.19771472447382879</c:v>
                </c:pt>
                <c:pt idx="1866">
                  <c:v>0.19771472447382879</c:v>
                </c:pt>
                <c:pt idx="1867">
                  <c:v>0</c:v>
                </c:pt>
                <c:pt idx="1868">
                  <c:v>0</c:v>
                </c:pt>
                <c:pt idx="1869">
                  <c:v>0.19771472447382879</c:v>
                </c:pt>
                <c:pt idx="1870">
                  <c:v>0.19771472447382879</c:v>
                </c:pt>
                <c:pt idx="1871">
                  <c:v>0</c:v>
                </c:pt>
                <c:pt idx="1872">
                  <c:v>0</c:v>
                </c:pt>
                <c:pt idx="1873">
                  <c:v>0.19771472447382879</c:v>
                </c:pt>
                <c:pt idx="1874">
                  <c:v>0.19771472447382879</c:v>
                </c:pt>
                <c:pt idx="1875">
                  <c:v>0</c:v>
                </c:pt>
                <c:pt idx="1876">
                  <c:v>0</c:v>
                </c:pt>
                <c:pt idx="1877">
                  <c:v>0.19771472447382879</c:v>
                </c:pt>
                <c:pt idx="1878">
                  <c:v>0.19771472447382879</c:v>
                </c:pt>
                <c:pt idx="1879">
                  <c:v>0</c:v>
                </c:pt>
                <c:pt idx="1880">
                  <c:v>0</c:v>
                </c:pt>
                <c:pt idx="1881">
                  <c:v>0.19771472447382879</c:v>
                </c:pt>
                <c:pt idx="1882">
                  <c:v>0.19771472447382879</c:v>
                </c:pt>
                <c:pt idx="1883">
                  <c:v>0</c:v>
                </c:pt>
                <c:pt idx="1884">
                  <c:v>0</c:v>
                </c:pt>
                <c:pt idx="1885">
                  <c:v>0.19771472447382879</c:v>
                </c:pt>
                <c:pt idx="1886">
                  <c:v>0.19771472447382879</c:v>
                </c:pt>
                <c:pt idx="1887">
                  <c:v>0</c:v>
                </c:pt>
                <c:pt idx="1888">
                  <c:v>0</c:v>
                </c:pt>
                <c:pt idx="1889">
                  <c:v>0.19771472447382879</c:v>
                </c:pt>
                <c:pt idx="1890">
                  <c:v>0.19771472447382879</c:v>
                </c:pt>
                <c:pt idx="1891">
                  <c:v>0</c:v>
                </c:pt>
                <c:pt idx="1892">
                  <c:v>0</c:v>
                </c:pt>
                <c:pt idx="1893">
                  <c:v>0.19771472447382879</c:v>
                </c:pt>
                <c:pt idx="1894">
                  <c:v>0.19771472447382879</c:v>
                </c:pt>
                <c:pt idx="1895">
                  <c:v>0</c:v>
                </c:pt>
                <c:pt idx="1896">
                  <c:v>0</c:v>
                </c:pt>
                <c:pt idx="1897">
                  <c:v>0.19771472447382879</c:v>
                </c:pt>
                <c:pt idx="1898">
                  <c:v>0.19771472447382879</c:v>
                </c:pt>
                <c:pt idx="1899">
                  <c:v>0</c:v>
                </c:pt>
                <c:pt idx="1900">
                  <c:v>0</c:v>
                </c:pt>
                <c:pt idx="1901">
                  <c:v>0.19771472447382879</c:v>
                </c:pt>
                <c:pt idx="1902">
                  <c:v>0.19771472447382879</c:v>
                </c:pt>
                <c:pt idx="1903">
                  <c:v>0</c:v>
                </c:pt>
                <c:pt idx="1904">
                  <c:v>0</c:v>
                </c:pt>
                <c:pt idx="1905">
                  <c:v>0.19771472447382879</c:v>
                </c:pt>
                <c:pt idx="1906">
                  <c:v>0.19771472447382879</c:v>
                </c:pt>
                <c:pt idx="1907">
                  <c:v>0</c:v>
                </c:pt>
                <c:pt idx="1908">
                  <c:v>0</c:v>
                </c:pt>
                <c:pt idx="1909">
                  <c:v>0.19771472447382879</c:v>
                </c:pt>
                <c:pt idx="1910">
                  <c:v>0.19771472447382879</c:v>
                </c:pt>
                <c:pt idx="1911">
                  <c:v>0</c:v>
                </c:pt>
                <c:pt idx="1912">
                  <c:v>0</c:v>
                </c:pt>
                <c:pt idx="1913">
                  <c:v>0.19771472447382879</c:v>
                </c:pt>
                <c:pt idx="1914">
                  <c:v>0.19771472447382879</c:v>
                </c:pt>
                <c:pt idx="1915">
                  <c:v>0</c:v>
                </c:pt>
                <c:pt idx="1916">
                  <c:v>0</c:v>
                </c:pt>
                <c:pt idx="1917">
                  <c:v>0.19771472447382879</c:v>
                </c:pt>
                <c:pt idx="1918">
                  <c:v>0.19771472447382879</c:v>
                </c:pt>
                <c:pt idx="1919">
                  <c:v>0</c:v>
                </c:pt>
                <c:pt idx="1920">
                  <c:v>0</c:v>
                </c:pt>
                <c:pt idx="1921">
                  <c:v>0.19771472447382879</c:v>
                </c:pt>
                <c:pt idx="1922">
                  <c:v>0.19771472447382879</c:v>
                </c:pt>
                <c:pt idx="1923">
                  <c:v>0</c:v>
                </c:pt>
                <c:pt idx="1924">
                  <c:v>0</c:v>
                </c:pt>
                <c:pt idx="1925">
                  <c:v>0.19771472447382879</c:v>
                </c:pt>
                <c:pt idx="1926">
                  <c:v>0.19771472447382879</c:v>
                </c:pt>
                <c:pt idx="1927">
                  <c:v>0</c:v>
                </c:pt>
                <c:pt idx="1928">
                  <c:v>0</c:v>
                </c:pt>
                <c:pt idx="1929">
                  <c:v>0.19771472447382879</c:v>
                </c:pt>
                <c:pt idx="1930">
                  <c:v>0.19771472447382879</c:v>
                </c:pt>
                <c:pt idx="1931">
                  <c:v>0</c:v>
                </c:pt>
                <c:pt idx="1932">
                  <c:v>0</c:v>
                </c:pt>
                <c:pt idx="1933">
                  <c:v>0.19771472447382879</c:v>
                </c:pt>
                <c:pt idx="1934">
                  <c:v>0.19771472447382879</c:v>
                </c:pt>
                <c:pt idx="1935">
                  <c:v>0</c:v>
                </c:pt>
                <c:pt idx="1936">
                  <c:v>0</c:v>
                </c:pt>
                <c:pt idx="1937">
                  <c:v>0.19771472447382879</c:v>
                </c:pt>
                <c:pt idx="1938">
                  <c:v>0.19771472447382879</c:v>
                </c:pt>
                <c:pt idx="1939">
                  <c:v>0</c:v>
                </c:pt>
                <c:pt idx="1940">
                  <c:v>0</c:v>
                </c:pt>
                <c:pt idx="1941">
                  <c:v>0.19771472447382879</c:v>
                </c:pt>
                <c:pt idx="1942">
                  <c:v>0.19771472447382879</c:v>
                </c:pt>
                <c:pt idx="1943">
                  <c:v>0</c:v>
                </c:pt>
                <c:pt idx="1944">
                  <c:v>0</c:v>
                </c:pt>
                <c:pt idx="1945">
                  <c:v>0.19771472447382879</c:v>
                </c:pt>
                <c:pt idx="1946">
                  <c:v>0.19771472447382879</c:v>
                </c:pt>
                <c:pt idx="1947">
                  <c:v>0</c:v>
                </c:pt>
                <c:pt idx="1948">
                  <c:v>0</c:v>
                </c:pt>
                <c:pt idx="1949">
                  <c:v>0.19771472447382879</c:v>
                </c:pt>
                <c:pt idx="1950">
                  <c:v>0.19771472447382879</c:v>
                </c:pt>
                <c:pt idx="1951">
                  <c:v>0</c:v>
                </c:pt>
                <c:pt idx="1952">
                  <c:v>0</c:v>
                </c:pt>
                <c:pt idx="1953">
                  <c:v>0.19771472447382879</c:v>
                </c:pt>
                <c:pt idx="1954">
                  <c:v>0.19771472447382879</c:v>
                </c:pt>
                <c:pt idx="1955">
                  <c:v>0</c:v>
                </c:pt>
                <c:pt idx="1956">
                  <c:v>0</c:v>
                </c:pt>
                <c:pt idx="1957">
                  <c:v>0.19771472447382879</c:v>
                </c:pt>
                <c:pt idx="1958">
                  <c:v>0.19771472447382879</c:v>
                </c:pt>
                <c:pt idx="1959">
                  <c:v>0</c:v>
                </c:pt>
                <c:pt idx="1960">
                  <c:v>0</c:v>
                </c:pt>
                <c:pt idx="1961">
                  <c:v>0.16946976383471041</c:v>
                </c:pt>
                <c:pt idx="1962">
                  <c:v>0.16946976383471041</c:v>
                </c:pt>
                <c:pt idx="1963">
                  <c:v>0</c:v>
                </c:pt>
                <c:pt idx="1964">
                  <c:v>0</c:v>
                </c:pt>
                <c:pt idx="1965">
                  <c:v>0.16946976383471041</c:v>
                </c:pt>
                <c:pt idx="1966">
                  <c:v>0.16946976383471041</c:v>
                </c:pt>
                <c:pt idx="1967">
                  <c:v>0</c:v>
                </c:pt>
                <c:pt idx="1968">
                  <c:v>0</c:v>
                </c:pt>
                <c:pt idx="1969">
                  <c:v>0.16946976383471041</c:v>
                </c:pt>
                <c:pt idx="1970">
                  <c:v>0.16946976383471041</c:v>
                </c:pt>
                <c:pt idx="1971">
                  <c:v>0</c:v>
                </c:pt>
                <c:pt idx="1972">
                  <c:v>0</c:v>
                </c:pt>
                <c:pt idx="1973">
                  <c:v>0.16946976383471041</c:v>
                </c:pt>
                <c:pt idx="1974">
                  <c:v>0.16946976383471041</c:v>
                </c:pt>
                <c:pt idx="1975">
                  <c:v>0</c:v>
                </c:pt>
                <c:pt idx="1976">
                  <c:v>0</c:v>
                </c:pt>
                <c:pt idx="1977">
                  <c:v>0.16946976383471041</c:v>
                </c:pt>
                <c:pt idx="1978">
                  <c:v>0.16946976383471041</c:v>
                </c:pt>
                <c:pt idx="1979">
                  <c:v>0</c:v>
                </c:pt>
                <c:pt idx="1980">
                  <c:v>0</c:v>
                </c:pt>
                <c:pt idx="1981">
                  <c:v>0.16946976383471041</c:v>
                </c:pt>
                <c:pt idx="1982">
                  <c:v>0.16946976383471041</c:v>
                </c:pt>
                <c:pt idx="1983">
                  <c:v>0</c:v>
                </c:pt>
                <c:pt idx="1984">
                  <c:v>0</c:v>
                </c:pt>
                <c:pt idx="1985">
                  <c:v>0.16946976383471041</c:v>
                </c:pt>
                <c:pt idx="1986">
                  <c:v>0.16946976383471041</c:v>
                </c:pt>
                <c:pt idx="1987">
                  <c:v>0</c:v>
                </c:pt>
                <c:pt idx="1988">
                  <c:v>0</c:v>
                </c:pt>
                <c:pt idx="1989">
                  <c:v>0.16946976383471041</c:v>
                </c:pt>
                <c:pt idx="1990">
                  <c:v>0.16946976383471041</c:v>
                </c:pt>
                <c:pt idx="1991">
                  <c:v>0</c:v>
                </c:pt>
                <c:pt idx="1992">
                  <c:v>0</c:v>
                </c:pt>
                <c:pt idx="1993">
                  <c:v>0.16946976383471041</c:v>
                </c:pt>
                <c:pt idx="1994">
                  <c:v>0.16946976383471041</c:v>
                </c:pt>
                <c:pt idx="1995">
                  <c:v>0</c:v>
                </c:pt>
                <c:pt idx="1996">
                  <c:v>0</c:v>
                </c:pt>
                <c:pt idx="1997">
                  <c:v>0.16946976383471041</c:v>
                </c:pt>
                <c:pt idx="1998">
                  <c:v>0.16946976383471041</c:v>
                </c:pt>
                <c:pt idx="1999">
                  <c:v>0</c:v>
                </c:pt>
                <c:pt idx="2000">
                  <c:v>0</c:v>
                </c:pt>
                <c:pt idx="2001">
                  <c:v>0.16946976383471041</c:v>
                </c:pt>
                <c:pt idx="2002">
                  <c:v>0.16946976383471041</c:v>
                </c:pt>
                <c:pt idx="2003">
                  <c:v>0</c:v>
                </c:pt>
                <c:pt idx="2004">
                  <c:v>0</c:v>
                </c:pt>
                <c:pt idx="2005">
                  <c:v>0.16946976383471041</c:v>
                </c:pt>
                <c:pt idx="2006">
                  <c:v>0.16946976383471041</c:v>
                </c:pt>
                <c:pt idx="2007">
                  <c:v>0</c:v>
                </c:pt>
                <c:pt idx="2008">
                  <c:v>0</c:v>
                </c:pt>
                <c:pt idx="2009">
                  <c:v>0.16946976383471041</c:v>
                </c:pt>
                <c:pt idx="2010">
                  <c:v>0.16946976383471041</c:v>
                </c:pt>
                <c:pt idx="2011">
                  <c:v>0</c:v>
                </c:pt>
                <c:pt idx="2012">
                  <c:v>0</c:v>
                </c:pt>
                <c:pt idx="2013">
                  <c:v>0.16946976383471041</c:v>
                </c:pt>
                <c:pt idx="2014">
                  <c:v>0.16946976383471041</c:v>
                </c:pt>
                <c:pt idx="2015">
                  <c:v>0</c:v>
                </c:pt>
                <c:pt idx="2016">
                  <c:v>0</c:v>
                </c:pt>
                <c:pt idx="2017">
                  <c:v>0.16946976383471041</c:v>
                </c:pt>
                <c:pt idx="2018">
                  <c:v>0.16946976383471041</c:v>
                </c:pt>
                <c:pt idx="2019">
                  <c:v>0</c:v>
                </c:pt>
                <c:pt idx="2020">
                  <c:v>0</c:v>
                </c:pt>
                <c:pt idx="2021">
                  <c:v>0.16946976383471041</c:v>
                </c:pt>
                <c:pt idx="2022">
                  <c:v>0.16946976383471041</c:v>
                </c:pt>
                <c:pt idx="2023">
                  <c:v>0</c:v>
                </c:pt>
                <c:pt idx="2024">
                  <c:v>0</c:v>
                </c:pt>
                <c:pt idx="2025">
                  <c:v>0.16946976383471041</c:v>
                </c:pt>
                <c:pt idx="2026">
                  <c:v>0.16946976383471041</c:v>
                </c:pt>
                <c:pt idx="2027">
                  <c:v>0</c:v>
                </c:pt>
                <c:pt idx="2028">
                  <c:v>0</c:v>
                </c:pt>
                <c:pt idx="2029">
                  <c:v>0.16946976383471041</c:v>
                </c:pt>
                <c:pt idx="2030">
                  <c:v>0.16946976383471041</c:v>
                </c:pt>
                <c:pt idx="2031">
                  <c:v>0</c:v>
                </c:pt>
                <c:pt idx="2032">
                  <c:v>0</c:v>
                </c:pt>
                <c:pt idx="2033">
                  <c:v>0.16946976383471041</c:v>
                </c:pt>
                <c:pt idx="2034">
                  <c:v>0.16946976383471041</c:v>
                </c:pt>
                <c:pt idx="2035">
                  <c:v>0</c:v>
                </c:pt>
                <c:pt idx="2036">
                  <c:v>0</c:v>
                </c:pt>
                <c:pt idx="2037">
                  <c:v>0.16946976383471041</c:v>
                </c:pt>
                <c:pt idx="2038">
                  <c:v>0.16946976383471041</c:v>
                </c:pt>
                <c:pt idx="2039">
                  <c:v>0</c:v>
                </c:pt>
                <c:pt idx="2040">
                  <c:v>0</c:v>
                </c:pt>
                <c:pt idx="2041">
                  <c:v>0.16946976383471041</c:v>
                </c:pt>
                <c:pt idx="2042">
                  <c:v>0.16946976383471041</c:v>
                </c:pt>
                <c:pt idx="2043">
                  <c:v>0</c:v>
                </c:pt>
                <c:pt idx="2044">
                  <c:v>0</c:v>
                </c:pt>
                <c:pt idx="2045">
                  <c:v>0.16946976383471041</c:v>
                </c:pt>
                <c:pt idx="2046">
                  <c:v>0.16946976383471041</c:v>
                </c:pt>
                <c:pt idx="2047">
                  <c:v>0</c:v>
                </c:pt>
                <c:pt idx="2048">
                  <c:v>0</c:v>
                </c:pt>
                <c:pt idx="2049">
                  <c:v>0.16946976383471041</c:v>
                </c:pt>
                <c:pt idx="2050">
                  <c:v>0.16946976383471041</c:v>
                </c:pt>
                <c:pt idx="2051">
                  <c:v>0</c:v>
                </c:pt>
                <c:pt idx="2052">
                  <c:v>0</c:v>
                </c:pt>
                <c:pt idx="2053">
                  <c:v>0.16946976383471041</c:v>
                </c:pt>
                <c:pt idx="2054">
                  <c:v>0.16946976383471041</c:v>
                </c:pt>
                <c:pt idx="2055">
                  <c:v>0</c:v>
                </c:pt>
                <c:pt idx="2056">
                  <c:v>0</c:v>
                </c:pt>
                <c:pt idx="2057">
                  <c:v>0.16946976383471041</c:v>
                </c:pt>
                <c:pt idx="2058">
                  <c:v>0.16946976383471041</c:v>
                </c:pt>
                <c:pt idx="2059">
                  <c:v>0</c:v>
                </c:pt>
                <c:pt idx="2060">
                  <c:v>0</c:v>
                </c:pt>
                <c:pt idx="2061">
                  <c:v>0.16946976383471041</c:v>
                </c:pt>
                <c:pt idx="2062">
                  <c:v>0.16946976383471041</c:v>
                </c:pt>
                <c:pt idx="2063">
                  <c:v>0</c:v>
                </c:pt>
                <c:pt idx="2064">
                  <c:v>0</c:v>
                </c:pt>
                <c:pt idx="2065">
                  <c:v>0.16946976383471041</c:v>
                </c:pt>
                <c:pt idx="2066">
                  <c:v>0.16946976383471041</c:v>
                </c:pt>
                <c:pt idx="2067">
                  <c:v>0</c:v>
                </c:pt>
                <c:pt idx="2068">
                  <c:v>0</c:v>
                </c:pt>
                <c:pt idx="2069">
                  <c:v>0.16946976383471041</c:v>
                </c:pt>
                <c:pt idx="2070">
                  <c:v>0.16946976383471041</c:v>
                </c:pt>
                <c:pt idx="2071">
                  <c:v>0</c:v>
                </c:pt>
                <c:pt idx="2072">
                  <c:v>0</c:v>
                </c:pt>
                <c:pt idx="2073">
                  <c:v>0.16946976383471041</c:v>
                </c:pt>
                <c:pt idx="2074">
                  <c:v>0.16946976383471041</c:v>
                </c:pt>
                <c:pt idx="2075">
                  <c:v>0</c:v>
                </c:pt>
                <c:pt idx="2076">
                  <c:v>0</c:v>
                </c:pt>
                <c:pt idx="2077">
                  <c:v>0.16946976383471041</c:v>
                </c:pt>
                <c:pt idx="2078">
                  <c:v>0.16946976383471041</c:v>
                </c:pt>
                <c:pt idx="2079">
                  <c:v>0</c:v>
                </c:pt>
                <c:pt idx="2080">
                  <c:v>0</c:v>
                </c:pt>
                <c:pt idx="2081">
                  <c:v>0.16946976383471041</c:v>
                </c:pt>
                <c:pt idx="2082">
                  <c:v>0.16946976383471041</c:v>
                </c:pt>
                <c:pt idx="2083">
                  <c:v>0</c:v>
                </c:pt>
                <c:pt idx="2084">
                  <c:v>0</c:v>
                </c:pt>
                <c:pt idx="2085">
                  <c:v>0.16946976383471041</c:v>
                </c:pt>
                <c:pt idx="2086">
                  <c:v>0.16946976383471041</c:v>
                </c:pt>
                <c:pt idx="2087">
                  <c:v>0</c:v>
                </c:pt>
                <c:pt idx="2088">
                  <c:v>0</c:v>
                </c:pt>
                <c:pt idx="2089">
                  <c:v>0.16946976383471041</c:v>
                </c:pt>
                <c:pt idx="2090">
                  <c:v>0.16946976383471041</c:v>
                </c:pt>
                <c:pt idx="2091">
                  <c:v>0</c:v>
                </c:pt>
                <c:pt idx="2092">
                  <c:v>0</c:v>
                </c:pt>
                <c:pt idx="2093">
                  <c:v>0.16946976383471041</c:v>
                </c:pt>
                <c:pt idx="2094">
                  <c:v>0.16946976383471041</c:v>
                </c:pt>
                <c:pt idx="2095">
                  <c:v>0</c:v>
                </c:pt>
                <c:pt idx="2096">
                  <c:v>0</c:v>
                </c:pt>
                <c:pt idx="2097">
                  <c:v>0.16946976383471041</c:v>
                </c:pt>
                <c:pt idx="2098">
                  <c:v>0.16946976383471041</c:v>
                </c:pt>
                <c:pt idx="2099">
                  <c:v>0</c:v>
                </c:pt>
                <c:pt idx="2100">
                  <c:v>0</c:v>
                </c:pt>
                <c:pt idx="2101">
                  <c:v>8.9870329306285843E-2</c:v>
                </c:pt>
                <c:pt idx="2102">
                  <c:v>8.9870329306285843E-2</c:v>
                </c:pt>
                <c:pt idx="2103">
                  <c:v>0</c:v>
                </c:pt>
                <c:pt idx="2104">
                  <c:v>0</c:v>
                </c:pt>
                <c:pt idx="2105">
                  <c:v>8.9870329306285843E-2</c:v>
                </c:pt>
                <c:pt idx="2106">
                  <c:v>8.9870329306285843E-2</c:v>
                </c:pt>
                <c:pt idx="2107">
                  <c:v>0</c:v>
                </c:pt>
                <c:pt idx="2108">
                  <c:v>0</c:v>
                </c:pt>
                <c:pt idx="2109">
                  <c:v>8.9870329306285843E-2</c:v>
                </c:pt>
                <c:pt idx="2110">
                  <c:v>8.9870329306285843E-2</c:v>
                </c:pt>
                <c:pt idx="2111">
                  <c:v>0</c:v>
                </c:pt>
                <c:pt idx="2112">
                  <c:v>0</c:v>
                </c:pt>
                <c:pt idx="2113">
                  <c:v>8.9870329306285843E-2</c:v>
                </c:pt>
                <c:pt idx="2114">
                  <c:v>8.9870329306285843E-2</c:v>
                </c:pt>
                <c:pt idx="2115">
                  <c:v>0</c:v>
                </c:pt>
                <c:pt idx="2116">
                  <c:v>0</c:v>
                </c:pt>
                <c:pt idx="2117">
                  <c:v>8.9870329306285843E-2</c:v>
                </c:pt>
                <c:pt idx="2118">
                  <c:v>8.9870329306285843E-2</c:v>
                </c:pt>
                <c:pt idx="2119">
                  <c:v>0</c:v>
                </c:pt>
                <c:pt idx="2120">
                  <c:v>0</c:v>
                </c:pt>
                <c:pt idx="2121">
                  <c:v>8.9870329306285843E-2</c:v>
                </c:pt>
                <c:pt idx="2122">
                  <c:v>8.9870329306285843E-2</c:v>
                </c:pt>
                <c:pt idx="2123">
                  <c:v>0</c:v>
                </c:pt>
                <c:pt idx="2124">
                  <c:v>0</c:v>
                </c:pt>
                <c:pt idx="2125">
                  <c:v>8.9870329306285843E-2</c:v>
                </c:pt>
                <c:pt idx="2126">
                  <c:v>8.9870329306285843E-2</c:v>
                </c:pt>
                <c:pt idx="2127">
                  <c:v>0</c:v>
                </c:pt>
                <c:pt idx="2128">
                  <c:v>0</c:v>
                </c:pt>
                <c:pt idx="2129">
                  <c:v>8.9870329306285843E-2</c:v>
                </c:pt>
                <c:pt idx="2130">
                  <c:v>8.9870329306285843E-2</c:v>
                </c:pt>
                <c:pt idx="2131">
                  <c:v>0</c:v>
                </c:pt>
                <c:pt idx="2132">
                  <c:v>0</c:v>
                </c:pt>
                <c:pt idx="2133">
                  <c:v>8.9870329306285843E-2</c:v>
                </c:pt>
                <c:pt idx="2134">
                  <c:v>8.9870329306285843E-2</c:v>
                </c:pt>
                <c:pt idx="2135">
                  <c:v>0</c:v>
                </c:pt>
                <c:pt idx="2136">
                  <c:v>0</c:v>
                </c:pt>
                <c:pt idx="2137">
                  <c:v>8.9870329306285843E-2</c:v>
                </c:pt>
                <c:pt idx="2138">
                  <c:v>8.9870329306285843E-2</c:v>
                </c:pt>
                <c:pt idx="2139">
                  <c:v>0</c:v>
                </c:pt>
                <c:pt idx="2140">
                  <c:v>0</c:v>
                </c:pt>
                <c:pt idx="2141">
                  <c:v>8.9870329306285843E-2</c:v>
                </c:pt>
                <c:pt idx="2142">
                  <c:v>8.9870329306285843E-2</c:v>
                </c:pt>
                <c:pt idx="2143">
                  <c:v>0</c:v>
                </c:pt>
                <c:pt idx="2144">
                  <c:v>0</c:v>
                </c:pt>
                <c:pt idx="2145">
                  <c:v>8.9870329306285843E-2</c:v>
                </c:pt>
                <c:pt idx="2146">
                  <c:v>8.9870329306285843E-2</c:v>
                </c:pt>
                <c:pt idx="2147">
                  <c:v>0</c:v>
                </c:pt>
                <c:pt idx="2148">
                  <c:v>0</c:v>
                </c:pt>
                <c:pt idx="2149">
                  <c:v>8.9870329306285843E-2</c:v>
                </c:pt>
                <c:pt idx="2150">
                  <c:v>8.9870329306285843E-2</c:v>
                </c:pt>
                <c:pt idx="2151">
                  <c:v>0</c:v>
                </c:pt>
                <c:pt idx="2152">
                  <c:v>0</c:v>
                </c:pt>
                <c:pt idx="2153">
                  <c:v>8.9870329306285843E-2</c:v>
                </c:pt>
                <c:pt idx="2154">
                  <c:v>8.9870329306285843E-2</c:v>
                </c:pt>
                <c:pt idx="2155">
                  <c:v>0</c:v>
                </c:pt>
                <c:pt idx="2156">
                  <c:v>0</c:v>
                </c:pt>
                <c:pt idx="2157">
                  <c:v>8.9870329306285843E-2</c:v>
                </c:pt>
                <c:pt idx="2158">
                  <c:v>8.9870329306285843E-2</c:v>
                </c:pt>
                <c:pt idx="2159">
                  <c:v>0</c:v>
                </c:pt>
                <c:pt idx="2160">
                  <c:v>0</c:v>
                </c:pt>
                <c:pt idx="2161">
                  <c:v>8.9870329306285843E-2</c:v>
                </c:pt>
                <c:pt idx="2162">
                  <c:v>8.9870329306285843E-2</c:v>
                </c:pt>
                <c:pt idx="2163">
                  <c:v>0</c:v>
                </c:pt>
                <c:pt idx="2164">
                  <c:v>0</c:v>
                </c:pt>
                <c:pt idx="2165">
                  <c:v>8.9870329306285843E-2</c:v>
                </c:pt>
                <c:pt idx="2166">
                  <c:v>8.9870329306285843E-2</c:v>
                </c:pt>
                <c:pt idx="2167">
                  <c:v>0</c:v>
                </c:pt>
                <c:pt idx="2168">
                  <c:v>0</c:v>
                </c:pt>
                <c:pt idx="2169">
                  <c:v>8.9870329306285843E-2</c:v>
                </c:pt>
                <c:pt idx="2170">
                  <c:v>8.9870329306285843E-2</c:v>
                </c:pt>
                <c:pt idx="2171">
                  <c:v>0</c:v>
                </c:pt>
                <c:pt idx="2172">
                  <c:v>0</c:v>
                </c:pt>
                <c:pt idx="2173">
                  <c:v>8.9870329306285843E-2</c:v>
                </c:pt>
                <c:pt idx="2174">
                  <c:v>8.9870329306285843E-2</c:v>
                </c:pt>
                <c:pt idx="2175">
                  <c:v>0</c:v>
                </c:pt>
                <c:pt idx="2176">
                  <c:v>0</c:v>
                </c:pt>
                <c:pt idx="2177">
                  <c:v>8.9870329306285843E-2</c:v>
                </c:pt>
                <c:pt idx="2178">
                  <c:v>8.9870329306285843E-2</c:v>
                </c:pt>
                <c:pt idx="2179">
                  <c:v>0</c:v>
                </c:pt>
                <c:pt idx="2180">
                  <c:v>0</c:v>
                </c:pt>
                <c:pt idx="2181">
                  <c:v>8.9870329306285843E-2</c:v>
                </c:pt>
                <c:pt idx="2182">
                  <c:v>8.9870329306285843E-2</c:v>
                </c:pt>
                <c:pt idx="2183">
                  <c:v>0</c:v>
                </c:pt>
                <c:pt idx="2184">
                  <c:v>0</c:v>
                </c:pt>
                <c:pt idx="2185">
                  <c:v>8.9870329306285843E-2</c:v>
                </c:pt>
                <c:pt idx="2186">
                  <c:v>8.9870329306285843E-2</c:v>
                </c:pt>
                <c:pt idx="2187">
                  <c:v>0</c:v>
                </c:pt>
                <c:pt idx="2188">
                  <c:v>0</c:v>
                </c:pt>
                <c:pt idx="2189">
                  <c:v>8.9870329306285843E-2</c:v>
                </c:pt>
                <c:pt idx="2190">
                  <c:v>8.9870329306285843E-2</c:v>
                </c:pt>
                <c:pt idx="2191">
                  <c:v>0</c:v>
                </c:pt>
                <c:pt idx="2192">
                  <c:v>0</c:v>
                </c:pt>
                <c:pt idx="2193">
                  <c:v>8.9870329306285843E-2</c:v>
                </c:pt>
                <c:pt idx="2194">
                  <c:v>8.9870329306285843E-2</c:v>
                </c:pt>
                <c:pt idx="2195">
                  <c:v>0</c:v>
                </c:pt>
                <c:pt idx="2196">
                  <c:v>0</c:v>
                </c:pt>
                <c:pt idx="2197">
                  <c:v>8.9870329306285843E-2</c:v>
                </c:pt>
                <c:pt idx="2198">
                  <c:v>8.9870329306285843E-2</c:v>
                </c:pt>
                <c:pt idx="2199">
                  <c:v>0</c:v>
                </c:pt>
                <c:pt idx="2200">
                  <c:v>0</c:v>
                </c:pt>
                <c:pt idx="2201">
                  <c:v>8.9870329306285843E-2</c:v>
                </c:pt>
                <c:pt idx="2202">
                  <c:v>8.9870329306285843E-2</c:v>
                </c:pt>
                <c:pt idx="2203">
                  <c:v>0</c:v>
                </c:pt>
                <c:pt idx="2204">
                  <c:v>0</c:v>
                </c:pt>
                <c:pt idx="2205">
                  <c:v>8.9870329306285843E-2</c:v>
                </c:pt>
                <c:pt idx="2206">
                  <c:v>8.9870329306285843E-2</c:v>
                </c:pt>
                <c:pt idx="2207">
                  <c:v>0</c:v>
                </c:pt>
                <c:pt idx="2208">
                  <c:v>0</c:v>
                </c:pt>
                <c:pt idx="2209">
                  <c:v>8.9870329306285843E-2</c:v>
                </c:pt>
                <c:pt idx="2210">
                  <c:v>8.9870329306285843E-2</c:v>
                </c:pt>
                <c:pt idx="2211">
                  <c:v>0</c:v>
                </c:pt>
                <c:pt idx="2212">
                  <c:v>0</c:v>
                </c:pt>
                <c:pt idx="2213">
                  <c:v>8.9870329306285843E-2</c:v>
                </c:pt>
                <c:pt idx="2214">
                  <c:v>8.9870329306285843E-2</c:v>
                </c:pt>
                <c:pt idx="2215">
                  <c:v>0</c:v>
                </c:pt>
                <c:pt idx="2216">
                  <c:v>0</c:v>
                </c:pt>
                <c:pt idx="2217">
                  <c:v>8.9870329306285843E-2</c:v>
                </c:pt>
                <c:pt idx="2218">
                  <c:v>8.9870329306285843E-2</c:v>
                </c:pt>
                <c:pt idx="2219">
                  <c:v>0</c:v>
                </c:pt>
                <c:pt idx="2220">
                  <c:v>0</c:v>
                </c:pt>
                <c:pt idx="2221">
                  <c:v>8.9870329306285843E-2</c:v>
                </c:pt>
                <c:pt idx="2222">
                  <c:v>8.9870329306285843E-2</c:v>
                </c:pt>
                <c:pt idx="2223">
                  <c:v>0</c:v>
                </c:pt>
                <c:pt idx="2224">
                  <c:v>0</c:v>
                </c:pt>
                <c:pt idx="2225">
                  <c:v>8.9870329306285843E-2</c:v>
                </c:pt>
                <c:pt idx="2226">
                  <c:v>8.9870329306285843E-2</c:v>
                </c:pt>
                <c:pt idx="2227">
                  <c:v>0</c:v>
                </c:pt>
                <c:pt idx="2228">
                  <c:v>0</c:v>
                </c:pt>
                <c:pt idx="2229">
                  <c:v>8.9870329306285843E-2</c:v>
                </c:pt>
                <c:pt idx="2230">
                  <c:v>8.9870329306285843E-2</c:v>
                </c:pt>
                <c:pt idx="2231">
                  <c:v>0</c:v>
                </c:pt>
                <c:pt idx="2232">
                  <c:v>0</c:v>
                </c:pt>
                <c:pt idx="2233">
                  <c:v>8.9870329306285843E-2</c:v>
                </c:pt>
                <c:pt idx="2234">
                  <c:v>8.9870329306285843E-2</c:v>
                </c:pt>
                <c:pt idx="2235">
                  <c:v>0</c:v>
                </c:pt>
                <c:pt idx="2236">
                  <c:v>0</c:v>
                </c:pt>
                <c:pt idx="2237">
                  <c:v>8.9870329306285843E-2</c:v>
                </c:pt>
                <c:pt idx="2238">
                  <c:v>8.9870329306285843E-2</c:v>
                </c:pt>
                <c:pt idx="2239">
                  <c:v>0</c:v>
                </c:pt>
                <c:pt idx="2240">
                  <c:v>0</c:v>
                </c:pt>
                <c:pt idx="2241">
                  <c:v>5.6489921278236807E-2</c:v>
                </c:pt>
                <c:pt idx="2242">
                  <c:v>5.6489921278236807E-2</c:v>
                </c:pt>
                <c:pt idx="2243">
                  <c:v>0</c:v>
                </c:pt>
                <c:pt idx="2244">
                  <c:v>0</c:v>
                </c:pt>
                <c:pt idx="2245">
                  <c:v>5.6489921278236807E-2</c:v>
                </c:pt>
                <c:pt idx="2246">
                  <c:v>5.6489921278236807E-2</c:v>
                </c:pt>
                <c:pt idx="2247">
                  <c:v>0</c:v>
                </c:pt>
                <c:pt idx="2248">
                  <c:v>0</c:v>
                </c:pt>
                <c:pt idx="2249">
                  <c:v>5.6489921278236807E-2</c:v>
                </c:pt>
                <c:pt idx="2250">
                  <c:v>5.6489921278236807E-2</c:v>
                </c:pt>
                <c:pt idx="2251">
                  <c:v>0</c:v>
                </c:pt>
                <c:pt idx="2252">
                  <c:v>0</c:v>
                </c:pt>
                <c:pt idx="2253">
                  <c:v>5.6489921278236807E-2</c:v>
                </c:pt>
                <c:pt idx="2254">
                  <c:v>5.6489921278236807E-2</c:v>
                </c:pt>
                <c:pt idx="2255">
                  <c:v>0</c:v>
                </c:pt>
                <c:pt idx="2256">
                  <c:v>0</c:v>
                </c:pt>
                <c:pt idx="2257">
                  <c:v>5.6489921278236807E-2</c:v>
                </c:pt>
                <c:pt idx="2258">
                  <c:v>5.6489921278236807E-2</c:v>
                </c:pt>
                <c:pt idx="2259">
                  <c:v>0</c:v>
                </c:pt>
                <c:pt idx="2260">
                  <c:v>0</c:v>
                </c:pt>
                <c:pt idx="2261">
                  <c:v>5.6489921278236807E-2</c:v>
                </c:pt>
                <c:pt idx="2262">
                  <c:v>5.6489921278236807E-2</c:v>
                </c:pt>
                <c:pt idx="2263">
                  <c:v>0</c:v>
                </c:pt>
                <c:pt idx="2264">
                  <c:v>0</c:v>
                </c:pt>
                <c:pt idx="2265">
                  <c:v>5.6489921278236807E-2</c:v>
                </c:pt>
                <c:pt idx="2266">
                  <c:v>5.6489921278236807E-2</c:v>
                </c:pt>
                <c:pt idx="2267">
                  <c:v>0</c:v>
                </c:pt>
                <c:pt idx="2268">
                  <c:v>0</c:v>
                </c:pt>
                <c:pt idx="2269">
                  <c:v>5.6489921278236807E-2</c:v>
                </c:pt>
                <c:pt idx="2270">
                  <c:v>5.6489921278236807E-2</c:v>
                </c:pt>
                <c:pt idx="2271">
                  <c:v>0</c:v>
                </c:pt>
                <c:pt idx="2272">
                  <c:v>0</c:v>
                </c:pt>
                <c:pt idx="2273">
                  <c:v>5.6489921278236807E-2</c:v>
                </c:pt>
                <c:pt idx="2274">
                  <c:v>5.6489921278236807E-2</c:v>
                </c:pt>
                <c:pt idx="2275">
                  <c:v>0</c:v>
                </c:pt>
                <c:pt idx="2276">
                  <c:v>0</c:v>
                </c:pt>
                <c:pt idx="2277">
                  <c:v>5.6489921278236807E-2</c:v>
                </c:pt>
                <c:pt idx="2278">
                  <c:v>5.6489921278236807E-2</c:v>
                </c:pt>
                <c:pt idx="2279">
                  <c:v>0</c:v>
                </c:pt>
                <c:pt idx="2280">
                  <c:v>0</c:v>
                </c:pt>
                <c:pt idx="2281">
                  <c:v>5.6489921278236807E-2</c:v>
                </c:pt>
                <c:pt idx="2282">
                  <c:v>5.6489921278236807E-2</c:v>
                </c:pt>
                <c:pt idx="2283">
                  <c:v>0</c:v>
                </c:pt>
                <c:pt idx="2284">
                  <c:v>0</c:v>
                </c:pt>
                <c:pt idx="2285">
                  <c:v>5.6489921278236807E-2</c:v>
                </c:pt>
                <c:pt idx="2286">
                  <c:v>5.6489921278236807E-2</c:v>
                </c:pt>
                <c:pt idx="2287">
                  <c:v>0</c:v>
                </c:pt>
                <c:pt idx="2288">
                  <c:v>0</c:v>
                </c:pt>
                <c:pt idx="2289">
                  <c:v>5.6489921278236807E-2</c:v>
                </c:pt>
                <c:pt idx="2290">
                  <c:v>5.6489921278236807E-2</c:v>
                </c:pt>
                <c:pt idx="2291">
                  <c:v>0</c:v>
                </c:pt>
                <c:pt idx="2292">
                  <c:v>0</c:v>
                </c:pt>
                <c:pt idx="2293">
                  <c:v>5.6489921278236807E-2</c:v>
                </c:pt>
                <c:pt idx="2294">
                  <c:v>5.6489921278236807E-2</c:v>
                </c:pt>
                <c:pt idx="2295">
                  <c:v>0</c:v>
                </c:pt>
                <c:pt idx="2296">
                  <c:v>0</c:v>
                </c:pt>
                <c:pt idx="2297">
                  <c:v>5.6489921278236807E-2</c:v>
                </c:pt>
                <c:pt idx="2298">
                  <c:v>5.6489921278236807E-2</c:v>
                </c:pt>
                <c:pt idx="2299">
                  <c:v>0</c:v>
                </c:pt>
                <c:pt idx="2300">
                  <c:v>0</c:v>
                </c:pt>
                <c:pt idx="2301">
                  <c:v>5.6489921278236807E-2</c:v>
                </c:pt>
                <c:pt idx="2302">
                  <c:v>5.6489921278236807E-2</c:v>
                </c:pt>
                <c:pt idx="2303">
                  <c:v>0</c:v>
                </c:pt>
                <c:pt idx="2304">
                  <c:v>0</c:v>
                </c:pt>
                <c:pt idx="2305">
                  <c:v>5.6489921278236807E-2</c:v>
                </c:pt>
                <c:pt idx="2306">
                  <c:v>5.6489921278236807E-2</c:v>
                </c:pt>
                <c:pt idx="2307">
                  <c:v>0</c:v>
                </c:pt>
                <c:pt idx="2308">
                  <c:v>0</c:v>
                </c:pt>
                <c:pt idx="2309">
                  <c:v>5.6489921278236807E-2</c:v>
                </c:pt>
                <c:pt idx="2310">
                  <c:v>5.6489921278236807E-2</c:v>
                </c:pt>
                <c:pt idx="2311">
                  <c:v>0</c:v>
                </c:pt>
                <c:pt idx="2312">
                  <c:v>0</c:v>
                </c:pt>
                <c:pt idx="2313">
                  <c:v>5.6489921278236807E-2</c:v>
                </c:pt>
                <c:pt idx="2314">
                  <c:v>5.6489921278236807E-2</c:v>
                </c:pt>
                <c:pt idx="2315">
                  <c:v>0</c:v>
                </c:pt>
                <c:pt idx="2316">
                  <c:v>0</c:v>
                </c:pt>
                <c:pt idx="2317">
                  <c:v>5.6489921278236807E-2</c:v>
                </c:pt>
                <c:pt idx="2318">
                  <c:v>5.6489921278236807E-2</c:v>
                </c:pt>
                <c:pt idx="2319">
                  <c:v>0</c:v>
                </c:pt>
                <c:pt idx="2320">
                  <c:v>0</c:v>
                </c:pt>
                <c:pt idx="2321">
                  <c:v>5.6489921278236807E-2</c:v>
                </c:pt>
                <c:pt idx="2322">
                  <c:v>5.6489921278236807E-2</c:v>
                </c:pt>
                <c:pt idx="2323">
                  <c:v>0</c:v>
                </c:pt>
                <c:pt idx="2324">
                  <c:v>0</c:v>
                </c:pt>
                <c:pt idx="2325">
                  <c:v>5.6489921278236807E-2</c:v>
                </c:pt>
                <c:pt idx="2326">
                  <c:v>5.6489921278236807E-2</c:v>
                </c:pt>
                <c:pt idx="2327">
                  <c:v>0</c:v>
                </c:pt>
                <c:pt idx="2328">
                  <c:v>0</c:v>
                </c:pt>
                <c:pt idx="2329">
                  <c:v>5.6489921278236807E-2</c:v>
                </c:pt>
                <c:pt idx="2330">
                  <c:v>5.6489921278236807E-2</c:v>
                </c:pt>
                <c:pt idx="2331">
                  <c:v>0</c:v>
                </c:pt>
                <c:pt idx="2332">
                  <c:v>0</c:v>
                </c:pt>
                <c:pt idx="2333">
                  <c:v>5.6489921278236807E-2</c:v>
                </c:pt>
                <c:pt idx="2334">
                  <c:v>5.6489921278236807E-2</c:v>
                </c:pt>
                <c:pt idx="2335">
                  <c:v>0</c:v>
                </c:pt>
                <c:pt idx="2336">
                  <c:v>0</c:v>
                </c:pt>
                <c:pt idx="2337">
                  <c:v>5.6489921278236807E-2</c:v>
                </c:pt>
                <c:pt idx="2338">
                  <c:v>5.6489921278236807E-2</c:v>
                </c:pt>
                <c:pt idx="2339">
                  <c:v>0</c:v>
                </c:pt>
                <c:pt idx="2340">
                  <c:v>0</c:v>
                </c:pt>
                <c:pt idx="2341">
                  <c:v>5.6489921278236807E-2</c:v>
                </c:pt>
                <c:pt idx="2342">
                  <c:v>5.6489921278236807E-2</c:v>
                </c:pt>
                <c:pt idx="2343">
                  <c:v>0</c:v>
                </c:pt>
                <c:pt idx="2344">
                  <c:v>0</c:v>
                </c:pt>
                <c:pt idx="2345">
                  <c:v>5.6489921278236807E-2</c:v>
                </c:pt>
                <c:pt idx="2346">
                  <c:v>5.6489921278236807E-2</c:v>
                </c:pt>
                <c:pt idx="2347">
                  <c:v>0</c:v>
                </c:pt>
                <c:pt idx="2348">
                  <c:v>0</c:v>
                </c:pt>
                <c:pt idx="2349">
                  <c:v>5.6489921278236807E-2</c:v>
                </c:pt>
                <c:pt idx="2350">
                  <c:v>5.6489921278236807E-2</c:v>
                </c:pt>
                <c:pt idx="2351">
                  <c:v>0</c:v>
                </c:pt>
                <c:pt idx="2352">
                  <c:v>0</c:v>
                </c:pt>
                <c:pt idx="2353">
                  <c:v>5.6489921278236807E-2</c:v>
                </c:pt>
                <c:pt idx="2354">
                  <c:v>5.6489921278236807E-2</c:v>
                </c:pt>
                <c:pt idx="2355">
                  <c:v>0</c:v>
                </c:pt>
                <c:pt idx="2356">
                  <c:v>0</c:v>
                </c:pt>
                <c:pt idx="2357">
                  <c:v>5.6489921278236807E-2</c:v>
                </c:pt>
                <c:pt idx="2358">
                  <c:v>5.6489921278236807E-2</c:v>
                </c:pt>
                <c:pt idx="2359">
                  <c:v>0</c:v>
                </c:pt>
                <c:pt idx="2360">
                  <c:v>0</c:v>
                </c:pt>
                <c:pt idx="2361">
                  <c:v>5.6489921278236807E-2</c:v>
                </c:pt>
                <c:pt idx="2362">
                  <c:v>5.6489921278236807E-2</c:v>
                </c:pt>
                <c:pt idx="2363">
                  <c:v>0</c:v>
                </c:pt>
                <c:pt idx="2364">
                  <c:v>0</c:v>
                </c:pt>
                <c:pt idx="2365">
                  <c:v>5.6489921278236807E-2</c:v>
                </c:pt>
                <c:pt idx="2366">
                  <c:v>5.6489921278236807E-2</c:v>
                </c:pt>
                <c:pt idx="2367">
                  <c:v>0</c:v>
                </c:pt>
                <c:pt idx="2368">
                  <c:v>0</c:v>
                </c:pt>
                <c:pt idx="2369">
                  <c:v>5.6489921278236807E-2</c:v>
                </c:pt>
                <c:pt idx="2370">
                  <c:v>5.6489921278236807E-2</c:v>
                </c:pt>
                <c:pt idx="2371">
                  <c:v>0</c:v>
                </c:pt>
                <c:pt idx="2372">
                  <c:v>0</c:v>
                </c:pt>
                <c:pt idx="2373">
                  <c:v>5.6489921278236807E-2</c:v>
                </c:pt>
                <c:pt idx="2374">
                  <c:v>5.6489921278236807E-2</c:v>
                </c:pt>
                <c:pt idx="2375">
                  <c:v>0</c:v>
                </c:pt>
                <c:pt idx="2376">
                  <c:v>0</c:v>
                </c:pt>
                <c:pt idx="2377">
                  <c:v>5.6489921278236807E-2</c:v>
                </c:pt>
                <c:pt idx="2378">
                  <c:v>5.6489921278236807E-2</c:v>
                </c:pt>
                <c:pt idx="2379">
                  <c:v>0</c:v>
                </c:pt>
                <c:pt idx="2380">
                  <c:v>0</c:v>
                </c:pt>
                <c:pt idx="2381">
                  <c:v>4.1083579111444953E-2</c:v>
                </c:pt>
                <c:pt idx="2382">
                  <c:v>4.1083579111444953E-2</c:v>
                </c:pt>
                <c:pt idx="2383">
                  <c:v>0</c:v>
                </c:pt>
                <c:pt idx="2384">
                  <c:v>0</c:v>
                </c:pt>
                <c:pt idx="2385">
                  <c:v>4.1083579111444953E-2</c:v>
                </c:pt>
                <c:pt idx="2386">
                  <c:v>4.1083579111444953E-2</c:v>
                </c:pt>
                <c:pt idx="2387">
                  <c:v>0</c:v>
                </c:pt>
                <c:pt idx="2388">
                  <c:v>0</c:v>
                </c:pt>
                <c:pt idx="2389">
                  <c:v>4.1083579111444953E-2</c:v>
                </c:pt>
                <c:pt idx="2390">
                  <c:v>4.1083579111444953E-2</c:v>
                </c:pt>
                <c:pt idx="2391">
                  <c:v>0</c:v>
                </c:pt>
                <c:pt idx="2392">
                  <c:v>0</c:v>
                </c:pt>
                <c:pt idx="2393">
                  <c:v>4.1083579111444953E-2</c:v>
                </c:pt>
                <c:pt idx="2394">
                  <c:v>4.1083579111444953E-2</c:v>
                </c:pt>
                <c:pt idx="2395">
                  <c:v>0</c:v>
                </c:pt>
                <c:pt idx="2396">
                  <c:v>0</c:v>
                </c:pt>
                <c:pt idx="2397">
                  <c:v>4.1083579111444953E-2</c:v>
                </c:pt>
                <c:pt idx="2398">
                  <c:v>4.1083579111444953E-2</c:v>
                </c:pt>
                <c:pt idx="2399">
                  <c:v>0</c:v>
                </c:pt>
                <c:pt idx="2400">
                  <c:v>0</c:v>
                </c:pt>
                <c:pt idx="2401">
                  <c:v>4.1083579111444953E-2</c:v>
                </c:pt>
                <c:pt idx="2402">
                  <c:v>4.1083579111444953E-2</c:v>
                </c:pt>
                <c:pt idx="2403">
                  <c:v>0</c:v>
                </c:pt>
                <c:pt idx="2404">
                  <c:v>0</c:v>
                </c:pt>
                <c:pt idx="2405">
                  <c:v>4.1083579111444953E-2</c:v>
                </c:pt>
                <c:pt idx="2406">
                  <c:v>4.1083579111444953E-2</c:v>
                </c:pt>
                <c:pt idx="2407">
                  <c:v>0</c:v>
                </c:pt>
                <c:pt idx="2408">
                  <c:v>0</c:v>
                </c:pt>
                <c:pt idx="2409">
                  <c:v>4.1083579111444953E-2</c:v>
                </c:pt>
                <c:pt idx="2410">
                  <c:v>4.1083579111444953E-2</c:v>
                </c:pt>
                <c:pt idx="2411">
                  <c:v>0</c:v>
                </c:pt>
                <c:pt idx="2412">
                  <c:v>0</c:v>
                </c:pt>
                <c:pt idx="2413">
                  <c:v>4.1083579111444953E-2</c:v>
                </c:pt>
                <c:pt idx="2414">
                  <c:v>4.1083579111444953E-2</c:v>
                </c:pt>
                <c:pt idx="2415">
                  <c:v>0</c:v>
                </c:pt>
                <c:pt idx="2416">
                  <c:v>0</c:v>
                </c:pt>
                <c:pt idx="2417">
                  <c:v>4.1083579111444953E-2</c:v>
                </c:pt>
                <c:pt idx="2418">
                  <c:v>4.1083579111444953E-2</c:v>
                </c:pt>
                <c:pt idx="2419">
                  <c:v>0</c:v>
                </c:pt>
                <c:pt idx="2420">
                  <c:v>0</c:v>
                </c:pt>
                <c:pt idx="2421">
                  <c:v>4.1083579111444953E-2</c:v>
                </c:pt>
                <c:pt idx="2422">
                  <c:v>4.1083579111444953E-2</c:v>
                </c:pt>
                <c:pt idx="2423">
                  <c:v>0</c:v>
                </c:pt>
                <c:pt idx="2424">
                  <c:v>0</c:v>
                </c:pt>
                <c:pt idx="2425">
                  <c:v>4.1083579111444953E-2</c:v>
                </c:pt>
                <c:pt idx="2426">
                  <c:v>4.1083579111444953E-2</c:v>
                </c:pt>
                <c:pt idx="2427">
                  <c:v>0</c:v>
                </c:pt>
                <c:pt idx="2428">
                  <c:v>0</c:v>
                </c:pt>
                <c:pt idx="2429">
                  <c:v>4.1083579111444953E-2</c:v>
                </c:pt>
                <c:pt idx="2430">
                  <c:v>4.1083579111444953E-2</c:v>
                </c:pt>
                <c:pt idx="2431">
                  <c:v>0</c:v>
                </c:pt>
                <c:pt idx="2432">
                  <c:v>0</c:v>
                </c:pt>
                <c:pt idx="2433">
                  <c:v>4.1083579111444953E-2</c:v>
                </c:pt>
                <c:pt idx="2434">
                  <c:v>4.1083579111444953E-2</c:v>
                </c:pt>
                <c:pt idx="2435">
                  <c:v>0</c:v>
                </c:pt>
                <c:pt idx="2436">
                  <c:v>0</c:v>
                </c:pt>
                <c:pt idx="2437">
                  <c:v>4.1083579111444953E-2</c:v>
                </c:pt>
                <c:pt idx="2438">
                  <c:v>4.1083579111444953E-2</c:v>
                </c:pt>
                <c:pt idx="2439">
                  <c:v>0</c:v>
                </c:pt>
                <c:pt idx="2440">
                  <c:v>0</c:v>
                </c:pt>
                <c:pt idx="2441">
                  <c:v>4.1083579111444953E-2</c:v>
                </c:pt>
                <c:pt idx="2442">
                  <c:v>4.1083579111444953E-2</c:v>
                </c:pt>
                <c:pt idx="2443">
                  <c:v>0</c:v>
                </c:pt>
                <c:pt idx="2444">
                  <c:v>0</c:v>
                </c:pt>
                <c:pt idx="2445">
                  <c:v>4.1083579111444953E-2</c:v>
                </c:pt>
                <c:pt idx="2446">
                  <c:v>4.1083579111444953E-2</c:v>
                </c:pt>
                <c:pt idx="2447">
                  <c:v>0</c:v>
                </c:pt>
                <c:pt idx="2448">
                  <c:v>0</c:v>
                </c:pt>
                <c:pt idx="2449">
                  <c:v>4.1083579111444953E-2</c:v>
                </c:pt>
                <c:pt idx="2450">
                  <c:v>4.1083579111444953E-2</c:v>
                </c:pt>
                <c:pt idx="2451">
                  <c:v>0</c:v>
                </c:pt>
                <c:pt idx="2452">
                  <c:v>0</c:v>
                </c:pt>
                <c:pt idx="2453">
                  <c:v>4.1083579111444953E-2</c:v>
                </c:pt>
                <c:pt idx="2454">
                  <c:v>4.1083579111444953E-2</c:v>
                </c:pt>
                <c:pt idx="2455">
                  <c:v>0</c:v>
                </c:pt>
                <c:pt idx="2456">
                  <c:v>0</c:v>
                </c:pt>
                <c:pt idx="2457">
                  <c:v>4.1083579111444953E-2</c:v>
                </c:pt>
                <c:pt idx="2458">
                  <c:v>4.1083579111444953E-2</c:v>
                </c:pt>
                <c:pt idx="2459">
                  <c:v>0</c:v>
                </c:pt>
                <c:pt idx="2460">
                  <c:v>0</c:v>
                </c:pt>
                <c:pt idx="2461">
                  <c:v>4.1083579111444953E-2</c:v>
                </c:pt>
                <c:pt idx="2462">
                  <c:v>4.1083579111444953E-2</c:v>
                </c:pt>
                <c:pt idx="2463">
                  <c:v>0</c:v>
                </c:pt>
                <c:pt idx="2464">
                  <c:v>0</c:v>
                </c:pt>
                <c:pt idx="2465">
                  <c:v>4.1083579111444953E-2</c:v>
                </c:pt>
                <c:pt idx="2466">
                  <c:v>4.1083579111444953E-2</c:v>
                </c:pt>
                <c:pt idx="2467">
                  <c:v>0</c:v>
                </c:pt>
                <c:pt idx="2468">
                  <c:v>0</c:v>
                </c:pt>
                <c:pt idx="2469">
                  <c:v>4.1083579111444953E-2</c:v>
                </c:pt>
                <c:pt idx="2470">
                  <c:v>4.1083579111444953E-2</c:v>
                </c:pt>
                <c:pt idx="2471">
                  <c:v>0</c:v>
                </c:pt>
                <c:pt idx="2472">
                  <c:v>0</c:v>
                </c:pt>
                <c:pt idx="2473">
                  <c:v>4.1083579111444953E-2</c:v>
                </c:pt>
                <c:pt idx="2474">
                  <c:v>4.1083579111444953E-2</c:v>
                </c:pt>
                <c:pt idx="2475">
                  <c:v>0</c:v>
                </c:pt>
                <c:pt idx="2476">
                  <c:v>0</c:v>
                </c:pt>
                <c:pt idx="2477">
                  <c:v>4.1083579111444953E-2</c:v>
                </c:pt>
                <c:pt idx="2478">
                  <c:v>4.1083579111444953E-2</c:v>
                </c:pt>
                <c:pt idx="2479">
                  <c:v>0</c:v>
                </c:pt>
                <c:pt idx="2480">
                  <c:v>0</c:v>
                </c:pt>
                <c:pt idx="2481">
                  <c:v>4.1083579111444953E-2</c:v>
                </c:pt>
                <c:pt idx="2482">
                  <c:v>4.1083579111444953E-2</c:v>
                </c:pt>
                <c:pt idx="2483">
                  <c:v>0</c:v>
                </c:pt>
                <c:pt idx="2484">
                  <c:v>0</c:v>
                </c:pt>
                <c:pt idx="2485">
                  <c:v>4.1083579111444953E-2</c:v>
                </c:pt>
                <c:pt idx="2486">
                  <c:v>4.1083579111444953E-2</c:v>
                </c:pt>
                <c:pt idx="2487">
                  <c:v>0</c:v>
                </c:pt>
                <c:pt idx="2488">
                  <c:v>0</c:v>
                </c:pt>
                <c:pt idx="2489">
                  <c:v>4.1083579111444953E-2</c:v>
                </c:pt>
                <c:pt idx="2490">
                  <c:v>4.1083579111444953E-2</c:v>
                </c:pt>
                <c:pt idx="2491">
                  <c:v>0</c:v>
                </c:pt>
                <c:pt idx="2492">
                  <c:v>0</c:v>
                </c:pt>
                <c:pt idx="2493">
                  <c:v>4.1083579111444953E-2</c:v>
                </c:pt>
                <c:pt idx="2494">
                  <c:v>4.1083579111444953E-2</c:v>
                </c:pt>
                <c:pt idx="2495">
                  <c:v>0</c:v>
                </c:pt>
                <c:pt idx="2496">
                  <c:v>0</c:v>
                </c:pt>
                <c:pt idx="2497">
                  <c:v>4.1083579111444953E-2</c:v>
                </c:pt>
                <c:pt idx="2498">
                  <c:v>4.1083579111444953E-2</c:v>
                </c:pt>
                <c:pt idx="2499">
                  <c:v>0</c:v>
                </c:pt>
                <c:pt idx="2500">
                  <c:v>0</c:v>
                </c:pt>
                <c:pt idx="2501">
                  <c:v>4.1083579111444953E-2</c:v>
                </c:pt>
                <c:pt idx="2502">
                  <c:v>4.1083579111444953E-2</c:v>
                </c:pt>
                <c:pt idx="2503">
                  <c:v>0</c:v>
                </c:pt>
                <c:pt idx="2504">
                  <c:v>0</c:v>
                </c:pt>
                <c:pt idx="2505">
                  <c:v>4.1083579111444953E-2</c:v>
                </c:pt>
                <c:pt idx="2506">
                  <c:v>4.1083579111444953E-2</c:v>
                </c:pt>
                <c:pt idx="2507">
                  <c:v>0</c:v>
                </c:pt>
                <c:pt idx="2508">
                  <c:v>0</c:v>
                </c:pt>
                <c:pt idx="2509">
                  <c:v>4.1083579111444953E-2</c:v>
                </c:pt>
                <c:pt idx="2510">
                  <c:v>4.1083579111444953E-2</c:v>
                </c:pt>
                <c:pt idx="2511">
                  <c:v>0</c:v>
                </c:pt>
                <c:pt idx="2512">
                  <c:v>0</c:v>
                </c:pt>
                <c:pt idx="2513">
                  <c:v>4.1083579111444953E-2</c:v>
                </c:pt>
                <c:pt idx="2514">
                  <c:v>4.1083579111444953E-2</c:v>
                </c:pt>
                <c:pt idx="2515">
                  <c:v>0</c:v>
                </c:pt>
                <c:pt idx="2516">
                  <c:v>0</c:v>
                </c:pt>
                <c:pt idx="2517">
                  <c:v>4.1083579111444953E-2</c:v>
                </c:pt>
                <c:pt idx="2518">
                  <c:v>4.1083579111444953E-2</c:v>
                </c:pt>
                <c:pt idx="2519">
                  <c:v>0</c:v>
                </c:pt>
                <c:pt idx="2520">
                  <c:v>0</c:v>
                </c:pt>
                <c:pt idx="2521">
                  <c:v>1.7974065861257164E-2</c:v>
                </c:pt>
                <c:pt idx="2522">
                  <c:v>1.7974065861257164E-2</c:v>
                </c:pt>
                <c:pt idx="2523">
                  <c:v>0</c:v>
                </c:pt>
                <c:pt idx="2524">
                  <c:v>0</c:v>
                </c:pt>
                <c:pt idx="2525">
                  <c:v>1.7974065861257164E-2</c:v>
                </c:pt>
                <c:pt idx="2526">
                  <c:v>1.7974065861257164E-2</c:v>
                </c:pt>
                <c:pt idx="2527">
                  <c:v>0</c:v>
                </c:pt>
                <c:pt idx="2528">
                  <c:v>0</c:v>
                </c:pt>
                <c:pt idx="2529">
                  <c:v>1.7974065861257164E-2</c:v>
                </c:pt>
                <c:pt idx="2530">
                  <c:v>1.7974065861257164E-2</c:v>
                </c:pt>
                <c:pt idx="2531">
                  <c:v>0</c:v>
                </c:pt>
                <c:pt idx="2532">
                  <c:v>0</c:v>
                </c:pt>
                <c:pt idx="2533">
                  <c:v>1.7974065861257164E-2</c:v>
                </c:pt>
                <c:pt idx="2534">
                  <c:v>1.7974065861257164E-2</c:v>
                </c:pt>
                <c:pt idx="2535">
                  <c:v>0</c:v>
                </c:pt>
                <c:pt idx="2536">
                  <c:v>0</c:v>
                </c:pt>
                <c:pt idx="2537">
                  <c:v>1.7974065861257164E-2</c:v>
                </c:pt>
                <c:pt idx="2538">
                  <c:v>1.7974065861257164E-2</c:v>
                </c:pt>
                <c:pt idx="2539">
                  <c:v>0</c:v>
                </c:pt>
                <c:pt idx="2540">
                  <c:v>0</c:v>
                </c:pt>
                <c:pt idx="2541">
                  <c:v>1.7974065861257164E-2</c:v>
                </c:pt>
                <c:pt idx="2542">
                  <c:v>1.7974065861257164E-2</c:v>
                </c:pt>
                <c:pt idx="2543">
                  <c:v>0</c:v>
                </c:pt>
                <c:pt idx="2544">
                  <c:v>0</c:v>
                </c:pt>
                <c:pt idx="2545">
                  <c:v>1.7974065861257164E-2</c:v>
                </c:pt>
                <c:pt idx="2546">
                  <c:v>1.7974065861257164E-2</c:v>
                </c:pt>
                <c:pt idx="2547">
                  <c:v>0</c:v>
                </c:pt>
                <c:pt idx="2548">
                  <c:v>0</c:v>
                </c:pt>
                <c:pt idx="2549">
                  <c:v>1.7974065861257164E-2</c:v>
                </c:pt>
                <c:pt idx="2550">
                  <c:v>1.7974065861257164E-2</c:v>
                </c:pt>
                <c:pt idx="2551">
                  <c:v>0</c:v>
                </c:pt>
                <c:pt idx="2552">
                  <c:v>0</c:v>
                </c:pt>
                <c:pt idx="2553">
                  <c:v>1.7974065861257164E-2</c:v>
                </c:pt>
                <c:pt idx="2554">
                  <c:v>1.7974065861257164E-2</c:v>
                </c:pt>
                <c:pt idx="2555">
                  <c:v>0</c:v>
                </c:pt>
                <c:pt idx="2556">
                  <c:v>0</c:v>
                </c:pt>
                <c:pt idx="2557">
                  <c:v>1.7974065861257164E-2</c:v>
                </c:pt>
                <c:pt idx="2558">
                  <c:v>1.7974065861257164E-2</c:v>
                </c:pt>
                <c:pt idx="2559">
                  <c:v>0</c:v>
                </c:pt>
                <c:pt idx="2560">
                  <c:v>0</c:v>
                </c:pt>
                <c:pt idx="2561">
                  <c:v>1.7974065861257164E-2</c:v>
                </c:pt>
                <c:pt idx="2562">
                  <c:v>1.7974065861257164E-2</c:v>
                </c:pt>
                <c:pt idx="2563">
                  <c:v>0</c:v>
                </c:pt>
                <c:pt idx="2564">
                  <c:v>0</c:v>
                </c:pt>
                <c:pt idx="2565">
                  <c:v>1.7974065861257164E-2</c:v>
                </c:pt>
                <c:pt idx="2566">
                  <c:v>1.7974065861257164E-2</c:v>
                </c:pt>
                <c:pt idx="2567">
                  <c:v>0</c:v>
                </c:pt>
                <c:pt idx="2568">
                  <c:v>0</c:v>
                </c:pt>
                <c:pt idx="2569">
                  <c:v>1.7974065861257164E-2</c:v>
                </c:pt>
                <c:pt idx="2570">
                  <c:v>1.7974065861257164E-2</c:v>
                </c:pt>
                <c:pt idx="2571">
                  <c:v>0</c:v>
                </c:pt>
                <c:pt idx="2572">
                  <c:v>0</c:v>
                </c:pt>
                <c:pt idx="2573">
                  <c:v>1.7974065861257164E-2</c:v>
                </c:pt>
                <c:pt idx="2574">
                  <c:v>1.7974065861257164E-2</c:v>
                </c:pt>
                <c:pt idx="2575">
                  <c:v>0</c:v>
                </c:pt>
                <c:pt idx="2576">
                  <c:v>0</c:v>
                </c:pt>
                <c:pt idx="2577">
                  <c:v>1.7974065861257164E-2</c:v>
                </c:pt>
                <c:pt idx="2578">
                  <c:v>1.7974065861257164E-2</c:v>
                </c:pt>
                <c:pt idx="2579">
                  <c:v>0</c:v>
                </c:pt>
                <c:pt idx="2580">
                  <c:v>0</c:v>
                </c:pt>
                <c:pt idx="2581">
                  <c:v>1.7974065861257164E-2</c:v>
                </c:pt>
                <c:pt idx="2582">
                  <c:v>1.7974065861257164E-2</c:v>
                </c:pt>
                <c:pt idx="2583">
                  <c:v>0</c:v>
                </c:pt>
                <c:pt idx="2584">
                  <c:v>0</c:v>
                </c:pt>
                <c:pt idx="2585">
                  <c:v>1.7974065861257164E-2</c:v>
                </c:pt>
                <c:pt idx="2586">
                  <c:v>1.7974065861257164E-2</c:v>
                </c:pt>
                <c:pt idx="2587">
                  <c:v>0</c:v>
                </c:pt>
                <c:pt idx="2588">
                  <c:v>0</c:v>
                </c:pt>
                <c:pt idx="2589">
                  <c:v>1.7974065861257164E-2</c:v>
                </c:pt>
                <c:pt idx="2590">
                  <c:v>1.7974065861257164E-2</c:v>
                </c:pt>
                <c:pt idx="2591">
                  <c:v>0</c:v>
                </c:pt>
                <c:pt idx="2592">
                  <c:v>0</c:v>
                </c:pt>
                <c:pt idx="2593">
                  <c:v>1.7974065861257164E-2</c:v>
                </c:pt>
                <c:pt idx="2594">
                  <c:v>1.7974065861257164E-2</c:v>
                </c:pt>
                <c:pt idx="2595">
                  <c:v>0</c:v>
                </c:pt>
                <c:pt idx="2596">
                  <c:v>0</c:v>
                </c:pt>
                <c:pt idx="2597">
                  <c:v>1.7974065861257164E-2</c:v>
                </c:pt>
                <c:pt idx="2598">
                  <c:v>1.7974065861257164E-2</c:v>
                </c:pt>
                <c:pt idx="2599">
                  <c:v>0</c:v>
                </c:pt>
                <c:pt idx="2600">
                  <c:v>0</c:v>
                </c:pt>
                <c:pt idx="2601">
                  <c:v>1.7974065861257164E-2</c:v>
                </c:pt>
                <c:pt idx="2602">
                  <c:v>1.7974065861257164E-2</c:v>
                </c:pt>
                <c:pt idx="2603">
                  <c:v>0</c:v>
                </c:pt>
                <c:pt idx="2604">
                  <c:v>0</c:v>
                </c:pt>
                <c:pt idx="2605">
                  <c:v>1.7974065861257164E-2</c:v>
                </c:pt>
                <c:pt idx="2606">
                  <c:v>1.7974065861257164E-2</c:v>
                </c:pt>
                <c:pt idx="2607">
                  <c:v>0</c:v>
                </c:pt>
                <c:pt idx="2608">
                  <c:v>0</c:v>
                </c:pt>
                <c:pt idx="2609">
                  <c:v>1.7974065861257164E-2</c:v>
                </c:pt>
                <c:pt idx="2610">
                  <c:v>1.7974065861257164E-2</c:v>
                </c:pt>
                <c:pt idx="2611">
                  <c:v>0</c:v>
                </c:pt>
                <c:pt idx="2612">
                  <c:v>0</c:v>
                </c:pt>
                <c:pt idx="2613">
                  <c:v>1.7974065861257164E-2</c:v>
                </c:pt>
                <c:pt idx="2614">
                  <c:v>1.7974065861257164E-2</c:v>
                </c:pt>
                <c:pt idx="2615">
                  <c:v>0</c:v>
                </c:pt>
                <c:pt idx="2616">
                  <c:v>0</c:v>
                </c:pt>
                <c:pt idx="2617">
                  <c:v>1.7974065861257164E-2</c:v>
                </c:pt>
                <c:pt idx="2618">
                  <c:v>1.7974065861257164E-2</c:v>
                </c:pt>
                <c:pt idx="2619">
                  <c:v>0</c:v>
                </c:pt>
                <c:pt idx="2620">
                  <c:v>0</c:v>
                </c:pt>
                <c:pt idx="2621">
                  <c:v>1.7974065861257164E-2</c:v>
                </c:pt>
                <c:pt idx="2622">
                  <c:v>1.7974065861257164E-2</c:v>
                </c:pt>
                <c:pt idx="2623">
                  <c:v>0</c:v>
                </c:pt>
                <c:pt idx="2624">
                  <c:v>0</c:v>
                </c:pt>
                <c:pt idx="2625">
                  <c:v>1.7974065861257164E-2</c:v>
                </c:pt>
                <c:pt idx="2626">
                  <c:v>1.7974065861257164E-2</c:v>
                </c:pt>
                <c:pt idx="2627">
                  <c:v>0</c:v>
                </c:pt>
                <c:pt idx="2628">
                  <c:v>0</c:v>
                </c:pt>
                <c:pt idx="2629">
                  <c:v>1.7974065861257164E-2</c:v>
                </c:pt>
                <c:pt idx="2630">
                  <c:v>1.7974065861257164E-2</c:v>
                </c:pt>
                <c:pt idx="2631">
                  <c:v>0</c:v>
                </c:pt>
                <c:pt idx="2632">
                  <c:v>0</c:v>
                </c:pt>
                <c:pt idx="2633">
                  <c:v>1.7974065861257164E-2</c:v>
                </c:pt>
                <c:pt idx="2634">
                  <c:v>1.7974065861257164E-2</c:v>
                </c:pt>
                <c:pt idx="2635">
                  <c:v>0</c:v>
                </c:pt>
                <c:pt idx="2636">
                  <c:v>0</c:v>
                </c:pt>
                <c:pt idx="2637">
                  <c:v>1.7974065861257164E-2</c:v>
                </c:pt>
                <c:pt idx="2638">
                  <c:v>1.7974065861257164E-2</c:v>
                </c:pt>
                <c:pt idx="2639">
                  <c:v>0</c:v>
                </c:pt>
                <c:pt idx="2640">
                  <c:v>0</c:v>
                </c:pt>
                <c:pt idx="2641">
                  <c:v>1.7974065861257164E-2</c:v>
                </c:pt>
                <c:pt idx="2642">
                  <c:v>1.7974065861257164E-2</c:v>
                </c:pt>
                <c:pt idx="2643">
                  <c:v>0</c:v>
                </c:pt>
                <c:pt idx="2644">
                  <c:v>0</c:v>
                </c:pt>
                <c:pt idx="2645">
                  <c:v>1.7974065861257164E-2</c:v>
                </c:pt>
                <c:pt idx="2646">
                  <c:v>1.7974065861257164E-2</c:v>
                </c:pt>
                <c:pt idx="2647">
                  <c:v>0</c:v>
                </c:pt>
                <c:pt idx="2648">
                  <c:v>0</c:v>
                </c:pt>
                <c:pt idx="2649">
                  <c:v>1.7974065861257164E-2</c:v>
                </c:pt>
                <c:pt idx="2650">
                  <c:v>1.7974065861257164E-2</c:v>
                </c:pt>
                <c:pt idx="2651">
                  <c:v>0</c:v>
                </c:pt>
                <c:pt idx="2652">
                  <c:v>0</c:v>
                </c:pt>
                <c:pt idx="2653">
                  <c:v>1.7974065861257164E-2</c:v>
                </c:pt>
                <c:pt idx="2654">
                  <c:v>1.7974065861257164E-2</c:v>
                </c:pt>
                <c:pt idx="2655">
                  <c:v>0</c:v>
                </c:pt>
                <c:pt idx="2656">
                  <c:v>0</c:v>
                </c:pt>
                <c:pt idx="2657">
                  <c:v>1.7974065861257164E-2</c:v>
                </c:pt>
                <c:pt idx="2658">
                  <c:v>1.7974065861257164E-2</c:v>
                </c:pt>
                <c:pt idx="2659">
                  <c:v>0</c:v>
                </c:pt>
                <c:pt idx="2660">
                  <c:v>0</c:v>
                </c:pt>
                <c:pt idx="2661">
                  <c:v>5.1354473889306191E-3</c:v>
                </c:pt>
                <c:pt idx="2662">
                  <c:v>5.1354473889306191E-3</c:v>
                </c:pt>
                <c:pt idx="2663">
                  <c:v>0</c:v>
                </c:pt>
                <c:pt idx="2664">
                  <c:v>0</c:v>
                </c:pt>
                <c:pt idx="2665">
                  <c:v>5.1354473889306191E-3</c:v>
                </c:pt>
                <c:pt idx="2666">
                  <c:v>5.1354473889306191E-3</c:v>
                </c:pt>
                <c:pt idx="2667">
                  <c:v>0</c:v>
                </c:pt>
                <c:pt idx="2668">
                  <c:v>0</c:v>
                </c:pt>
                <c:pt idx="2669">
                  <c:v>5.1354473889306191E-3</c:v>
                </c:pt>
                <c:pt idx="2670">
                  <c:v>5.1354473889306191E-3</c:v>
                </c:pt>
                <c:pt idx="2671">
                  <c:v>0</c:v>
                </c:pt>
                <c:pt idx="2672">
                  <c:v>0</c:v>
                </c:pt>
                <c:pt idx="2673">
                  <c:v>5.1354473889306191E-3</c:v>
                </c:pt>
                <c:pt idx="2674">
                  <c:v>5.1354473889306191E-3</c:v>
                </c:pt>
                <c:pt idx="2675">
                  <c:v>0</c:v>
                </c:pt>
                <c:pt idx="2676">
                  <c:v>0</c:v>
                </c:pt>
                <c:pt idx="2677">
                  <c:v>5.1354473889306191E-3</c:v>
                </c:pt>
                <c:pt idx="2678">
                  <c:v>5.1354473889306191E-3</c:v>
                </c:pt>
                <c:pt idx="2679">
                  <c:v>0</c:v>
                </c:pt>
                <c:pt idx="2680">
                  <c:v>0</c:v>
                </c:pt>
                <c:pt idx="2681">
                  <c:v>5.1354473889306191E-3</c:v>
                </c:pt>
                <c:pt idx="2682">
                  <c:v>5.1354473889306191E-3</c:v>
                </c:pt>
                <c:pt idx="2683">
                  <c:v>0</c:v>
                </c:pt>
                <c:pt idx="2684">
                  <c:v>0</c:v>
                </c:pt>
                <c:pt idx="2685">
                  <c:v>5.1354473889306191E-3</c:v>
                </c:pt>
                <c:pt idx="2686">
                  <c:v>5.1354473889306191E-3</c:v>
                </c:pt>
                <c:pt idx="2687">
                  <c:v>0</c:v>
                </c:pt>
                <c:pt idx="2688">
                  <c:v>0</c:v>
                </c:pt>
                <c:pt idx="2689">
                  <c:v>5.1354473889306191E-3</c:v>
                </c:pt>
                <c:pt idx="2690">
                  <c:v>5.1354473889306191E-3</c:v>
                </c:pt>
                <c:pt idx="2691">
                  <c:v>0</c:v>
                </c:pt>
                <c:pt idx="2692">
                  <c:v>0</c:v>
                </c:pt>
                <c:pt idx="2693">
                  <c:v>5.1354473889306191E-3</c:v>
                </c:pt>
                <c:pt idx="2694">
                  <c:v>5.1354473889306191E-3</c:v>
                </c:pt>
                <c:pt idx="2695">
                  <c:v>0</c:v>
                </c:pt>
                <c:pt idx="2696">
                  <c:v>0</c:v>
                </c:pt>
                <c:pt idx="2697">
                  <c:v>5.1354473889306191E-3</c:v>
                </c:pt>
                <c:pt idx="2698">
                  <c:v>5.1354473889306191E-3</c:v>
                </c:pt>
                <c:pt idx="2699">
                  <c:v>0</c:v>
                </c:pt>
                <c:pt idx="2700">
                  <c:v>0</c:v>
                </c:pt>
                <c:pt idx="2701">
                  <c:v>5.1354473889306191E-3</c:v>
                </c:pt>
                <c:pt idx="2702">
                  <c:v>5.1354473889306191E-3</c:v>
                </c:pt>
                <c:pt idx="2703">
                  <c:v>0</c:v>
                </c:pt>
                <c:pt idx="2704">
                  <c:v>0</c:v>
                </c:pt>
                <c:pt idx="2705">
                  <c:v>5.1354473889306191E-3</c:v>
                </c:pt>
                <c:pt idx="2706">
                  <c:v>5.1354473889306191E-3</c:v>
                </c:pt>
                <c:pt idx="2707">
                  <c:v>0</c:v>
                </c:pt>
                <c:pt idx="2708">
                  <c:v>0</c:v>
                </c:pt>
                <c:pt idx="2709">
                  <c:v>5.1354473889306191E-3</c:v>
                </c:pt>
                <c:pt idx="2710">
                  <c:v>5.1354473889306191E-3</c:v>
                </c:pt>
                <c:pt idx="2711">
                  <c:v>0</c:v>
                </c:pt>
                <c:pt idx="2712">
                  <c:v>0</c:v>
                </c:pt>
                <c:pt idx="2713">
                  <c:v>5.1354473889306191E-3</c:v>
                </c:pt>
                <c:pt idx="2714">
                  <c:v>5.1354473889306191E-3</c:v>
                </c:pt>
                <c:pt idx="2715">
                  <c:v>0</c:v>
                </c:pt>
                <c:pt idx="2716">
                  <c:v>0</c:v>
                </c:pt>
                <c:pt idx="2717">
                  <c:v>5.1354473889306191E-3</c:v>
                </c:pt>
                <c:pt idx="2718">
                  <c:v>5.1354473889306191E-3</c:v>
                </c:pt>
                <c:pt idx="2719">
                  <c:v>0</c:v>
                </c:pt>
                <c:pt idx="2720">
                  <c:v>0</c:v>
                </c:pt>
                <c:pt idx="2721">
                  <c:v>5.1354473889306191E-3</c:v>
                </c:pt>
                <c:pt idx="2722">
                  <c:v>5.1354473889306191E-3</c:v>
                </c:pt>
                <c:pt idx="2723">
                  <c:v>0</c:v>
                </c:pt>
                <c:pt idx="2724">
                  <c:v>0</c:v>
                </c:pt>
                <c:pt idx="2725">
                  <c:v>5.1354473889306191E-3</c:v>
                </c:pt>
                <c:pt idx="2726">
                  <c:v>5.1354473889306191E-3</c:v>
                </c:pt>
                <c:pt idx="2727">
                  <c:v>0</c:v>
                </c:pt>
                <c:pt idx="2728">
                  <c:v>0</c:v>
                </c:pt>
                <c:pt idx="2729">
                  <c:v>5.1354473889306191E-3</c:v>
                </c:pt>
                <c:pt idx="2730">
                  <c:v>5.1354473889306191E-3</c:v>
                </c:pt>
                <c:pt idx="2731">
                  <c:v>0</c:v>
                </c:pt>
                <c:pt idx="2732">
                  <c:v>0</c:v>
                </c:pt>
                <c:pt idx="2733">
                  <c:v>5.1354473889306191E-3</c:v>
                </c:pt>
                <c:pt idx="2734">
                  <c:v>5.1354473889306191E-3</c:v>
                </c:pt>
                <c:pt idx="2735">
                  <c:v>0</c:v>
                </c:pt>
                <c:pt idx="2736">
                  <c:v>0</c:v>
                </c:pt>
                <c:pt idx="2737">
                  <c:v>5.1354473889306191E-3</c:v>
                </c:pt>
                <c:pt idx="2738">
                  <c:v>5.1354473889306191E-3</c:v>
                </c:pt>
                <c:pt idx="2739">
                  <c:v>0</c:v>
                </c:pt>
                <c:pt idx="2740">
                  <c:v>0</c:v>
                </c:pt>
                <c:pt idx="2741">
                  <c:v>5.1354473889306191E-3</c:v>
                </c:pt>
                <c:pt idx="2742">
                  <c:v>5.1354473889306191E-3</c:v>
                </c:pt>
                <c:pt idx="2743">
                  <c:v>0</c:v>
                </c:pt>
                <c:pt idx="2744">
                  <c:v>0</c:v>
                </c:pt>
                <c:pt idx="2745">
                  <c:v>5.1354473889306191E-3</c:v>
                </c:pt>
                <c:pt idx="2746">
                  <c:v>5.1354473889306191E-3</c:v>
                </c:pt>
                <c:pt idx="2747">
                  <c:v>0</c:v>
                </c:pt>
                <c:pt idx="2748">
                  <c:v>0</c:v>
                </c:pt>
                <c:pt idx="2749">
                  <c:v>5.1354473889306191E-3</c:v>
                </c:pt>
                <c:pt idx="2750">
                  <c:v>5.1354473889306191E-3</c:v>
                </c:pt>
                <c:pt idx="2751">
                  <c:v>0</c:v>
                </c:pt>
                <c:pt idx="2752">
                  <c:v>0</c:v>
                </c:pt>
                <c:pt idx="2753">
                  <c:v>5.1354473889306191E-3</c:v>
                </c:pt>
                <c:pt idx="2754">
                  <c:v>5.1354473889306191E-3</c:v>
                </c:pt>
                <c:pt idx="2755">
                  <c:v>0</c:v>
                </c:pt>
                <c:pt idx="2756">
                  <c:v>0</c:v>
                </c:pt>
                <c:pt idx="2757">
                  <c:v>5.1354473889306191E-3</c:v>
                </c:pt>
                <c:pt idx="2758">
                  <c:v>5.1354473889306191E-3</c:v>
                </c:pt>
                <c:pt idx="2759">
                  <c:v>0</c:v>
                </c:pt>
                <c:pt idx="2760">
                  <c:v>0</c:v>
                </c:pt>
                <c:pt idx="2761">
                  <c:v>5.1354473889306191E-3</c:v>
                </c:pt>
                <c:pt idx="2762">
                  <c:v>5.1354473889306191E-3</c:v>
                </c:pt>
                <c:pt idx="2763">
                  <c:v>0</c:v>
                </c:pt>
                <c:pt idx="2764">
                  <c:v>0</c:v>
                </c:pt>
                <c:pt idx="2765">
                  <c:v>5.1354473889306191E-3</c:v>
                </c:pt>
                <c:pt idx="2766">
                  <c:v>5.1354473889306191E-3</c:v>
                </c:pt>
                <c:pt idx="2767">
                  <c:v>0</c:v>
                </c:pt>
                <c:pt idx="2768">
                  <c:v>0</c:v>
                </c:pt>
                <c:pt idx="2769">
                  <c:v>5.1354473889306191E-3</c:v>
                </c:pt>
                <c:pt idx="2770">
                  <c:v>5.1354473889306191E-3</c:v>
                </c:pt>
                <c:pt idx="2771">
                  <c:v>0</c:v>
                </c:pt>
                <c:pt idx="2772">
                  <c:v>0</c:v>
                </c:pt>
                <c:pt idx="2773">
                  <c:v>5.1354473889306191E-3</c:v>
                </c:pt>
                <c:pt idx="2774">
                  <c:v>5.1354473889306191E-3</c:v>
                </c:pt>
                <c:pt idx="2775">
                  <c:v>0</c:v>
                </c:pt>
                <c:pt idx="2776">
                  <c:v>0</c:v>
                </c:pt>
                <c:pt idx="2777">
                  <c:v>5.1354473889306191E-3</c:v>
                </c:pt>
                <c:pt idx="2778">
                  <c:v>5.1354473889306191E-3</c:v>
                </c:pt>
                <c:pt idx="2779">
                  <c:v>0</c:v>
                </c:pt>
                <c:pt idx="2780">
                  <c:v>0</c:v>
                </c:pt>
                <c:pt idx="2781">
                  <c:v>5.1354473889306191E-3</c:v>
                </c:pt>
                <c:pt idx="2782">
                  <c:v>5.1354473889306191E-3</c:v>
                </c:pt>
                <c:pt idx="2783">
                  <c:v>0</c:v>
                </c:pt>
                <c:pt idx="2784">
                  <c:v>0</c:v>
                </c:pt>
                <c:pt idx="2785">
                  <c:v>5.1354473889306191E-3</c:v>
                </c:pt>
                <c:pt idx="2786">
                  <c:v>5.1354473889306191E-3</c:v>
                </c:pt>
                <c:pt idx="2787">
                  <c:v>0</c:v>
                </c:pt>
                <c:pt idx="2788">
                  <c:v>0</c:v>
                </c:pt>
                <c:pt idx="2789">
                  <c:v>5.1354473889306191E-3</c:v>
                </c:pt>
                <c:pt idx="2790">
                  <c:v>5.1354473889306191E-3</c:v>
                </c:pt>
                <c:pt idx="2791">
                  <c:v>0</c:v>
                </c:pt>
                <c:pt idx="2792">
                  <c:v>0</c:v>
                </c:pt>
                <c:pt idx="2793">
                  <c:v>5.1354473889306191E-3</c:v>
                </c:pt>
                <c:pt idx="2794">
                  <c:v>5.1354473889306191E-3</c:v>
                </c:pt>
                <c:pt idx="2795">
                  <c:v>0</c:v>
                </c:pt>
                <c:pt idx="2796">
                  <c:v>0</c:v>
                </c:pt>
                <c:pt idx="2797">
                  <c:v>5.1354473889306191E-3</c:v>
                </c:pt>
                <c:pt idx="2798">
                  <c:v>5.1354473889306191E-3</c:v>
                </c:pt>
                <c:pt idx="2799">
                  <c:v>0</c:v>
                </c:pt>
                <c:pt idx="2800">
                  <c:v>0</c:v>
                </c:pt>
                <c:pt idx="2801">
                  <c:v>1.0270894777861238E-2</c:v>
                </c:pt>
                <c:pt idx="2802">
                  <c:v>1.0270894777861238E-2</c:v>
                </c:pt>
                <c:pt idx="2803">
                  <c:v>0</c:v>
                </c:pt>
                <c:pt idx="2804">
                  <c:v>0</c:v>
                </c:pt>
                <c:pt idx="2805">
                  <c:v>1.0270894777861238E-2</c:v>
                </c:pt>
                <c:pt idx="2806">
                  <c:v>1.0270894777861238E-2</c:v>
                </c:pt>
                <c:pt idx="2807">
                  <c:v>0</c:v>
                </c:pt>
                <c:pt idx="2808">
                  <c:v>0</c:v>
                </c:pt>
                <c:pt idx="2809">
                  <c:v>1.0270894777861238E-2</c:v>
                </c:pt>
                <c:pt idx="2810">
                  <c:v>1.0270894777861238E-2</c:v>
                </c:pt>
                <c:pt idx="2811">
                  <c:v>0</c:v>
                </c:pt>
                <c:pt idx="2812">
                  <c:v>0</c:v>
                </c:pt>
                <c:pt idx="2813">
                  <c:v>1.0270894777861238E-2</c:v>
                </c:pt>
                <c:pt idx="2814">
                  <c:v>1.0270894777861238E-2</c:v>
                </c:pt>
                <c:pt idx="2815">
                  <c:v>0</c:v>
                </c:pt>
                <c:pt idx="2816">
                  <c:v>0</c:v>
                </c:pt>
                <c:pt idx="2817">
                  <c:v>1.0270894777861238E-2</c:v>
                </c:pt>
                <c:pt idx="2818">
                  <c:v>1.0270894777861238E-2</c:v>
                </c:pt>
                <c:pt idx="2819">
                  <c:v>0</c:v>
                </c:pt>
                <c:pt idx="2820">
                  <c:v>0</c:v>
                </c:pt>
                <c:pt idx="2821">
                  <c:v>1.0270894777861238E-2</c:v>
                </c:pt>
                <c:pt idx="2822">
                  <c:v>1.0270894777861238E-2</c:v>
                </c:pt>
                <c:pt idx="2823">
                  <c:v>0</c:v>
                </c:pt>
                <c:pt idx="2824">
                  <c:v>0</c:v>
                </c:pt>
                <c:pt idx="2825">
                  <c:v>1.0270894777861238E-2</c:v>
                </c:pt>
                <c:pt idx="2826">
                  <c:v>1.0270894777861238E-2</c:v>
                </c:pt>
                <c:pt idx="2827">
                  <c:v>0</c:v>
                </c:pt>
                <c:pt idx="2828">
                  <c:v>0</c:v>
                </c:pt>
                <c:pt idx="2829">
                  <c:v>1.0270894777861238E-2</c:v>
                </c:pt>
                <c:pt idx="2830">
                  <c:v>1.0270894777861238E-2</c:v>
                </c:pt>
                <c:pt idx="2831">
                  <c:v>0</c:v>
                </c:pt>
                <c:pt idx="2832">
                  <c:v>0</c:v>
                </c:pt>
                <c:pt idx="2833">
                  <c:v>1.0270894777861238E-2</c:v>
                </c:pt>
                <c:pt idx="2834">
                  <c:v>1.0270894777861238E-2</c:v>
                </c:pt>
                <c:pt idx="2835">
                  <c:v>0</c:v>
                </c:pt>
                <c:pt idx="2836">
                  <c:v>0</c:v>
                </c:pt>
                <c:pt idx="2837">
                  <c:v>1.0270894777861238E-2</c:v>
                </c:pt>
                <c:pt idx="2838">
                  <c:v>1.0270894777861238E-2</c:v>
                </c:pt>
                <c:pt idx="2839">
                  <c:v>0</c:v>
                </c:pt>
                <c:pt idx="2840">
                  <c:v>0</c:v>
                </c:pt>
                <c:pt idx="2841">
                  <c:v>1.0270894777861238E-2</c:v>
                </c:pt>
                <c:pt idx="2842">
                  <c:v>1.0270894777861238E-2</c:v>
                </c:pt>
                <c:pt idx="2843">
                  <c:v>0</c:v>
                </c:pt>
                <c:pt idx="2844">
                  <c:v>0</c:v>
                </c:pt>
                <c:pt idx="2845">
                  <c:v>1.0270894777861238E-2</c:v>
                </c:pt>
                <c:pt idx="2846">
                  <c:v>1.0270894777861238E-2</c:v>
                </c:pt>
                <c:pt idx="2847">
                  <c:v>0</c:v>
                </c:pt>
                <c:pt idx="2848">
                  <c:v>0</c:v>
                </c:pt>
                <c:pt idx="2849">
                  <c:v>1.0270894777861238E-2</c:v>
                </c:pt>
                <c:pt idx="2850">
                  <c:v>1.0270894777861238E-2</c:v>
                </c:pt>
                <c:pt idx="2851">
                  <c:v>0</c:v>
                </c:pt>
                <c:pt idx="2852">
                  <c:v>0</c:v>
                </c:pt>
                <c:pt idx="2853">
                  <c:v>1.0270894777861238E-2</c:v>
                </c:pt>
                <c:pt idx="2854">
                  <c:v>1.0270894777861238E-2</c:v>
                </c:pt>
                <c:pt idx="2855">
                  <c:v>0</c:v>
                </c:pt>
                <c:pt idx="2856">
                  <c:v>0</c:v>
                </c:pt>
                <c:pt idx="2857">
                  <c:v>1.0270894777861238E-2</c:v>
                </c:pt>
                <c:pt idx="2858">
                  <c:v>1.0270894777861238E-2</c:v>
                </c:pt>
                <c:pt idx="2859">
                  <c:v>0</c:v>
                </c:pt>
                <c:pt idx="2860">
                  <c:v>0</c:v>
                </c:pt>
                <c:pt idx="2861">
                  <c:v>1.0270894777861238E-2</c:v>
                </c:pt>
                <c:pt idx="2862">
                  <c:v>1.0270894777861238E-2</c:v>
                </c:pt>
                <c:pt idx="2863">
                  <c:v>0</c:v>
                </c:pt>
                <c:pt idx="2864">
                  <c:v>0</c:v>
                </c:pt>
                <c:pt idx="2865">
                  <c:v>1.0270894777861238E-2</c:v>
                </c:pt>
                <c:pt idx="2866">
                  <c:v>1.0270894777861238E-2</c:v>
                </c:pt>
                <c:pt idx="2867">
                  <c:v>0</c:v>
                </c:pt>
                <c:pt idx="2868">
                  <c:v>0</c:v>
                </c:pt>
                <c:pt idx="2869">
                  <c:v>1.0270894777861238E-2</c:v>
                </c:pt>
                <c:pt idx="2870">
                  <c:v>1.0270894777861238E-2</c:v>
                </c:pt>
                <c:pt idx="2871">
                  <c:v>0</c:v>
                </c:pt>
                <c:pt idx="2872">
                  <c:v>0</c:v>
                </c:pt>
                <c:pt idx="2873">
                  <c:v>1.0270894777861238E-2</c:v>
                </c:pt>
                <c:pt idx="2874">
                  <c:v>1.0270894777861238E-2</c:v>
                </c:pt>
                <c:pt idx="2875">
                  <c:v>0</c:v>
                </c:pt>
                <c:pt idx="2876">
                  <c:v>0</c:v>
                </c:pt>
                <c:pt idx="2877">
                  <c:v>1.0270894777861238E-2</c:v>
                </c:pt>
                <c:pt idx="2878">
                  <c:v>1.0270894777861238E-2</c:v>
                </c:pt>
                <c:pt idx="2879">
                  <c:v>0</c:v>
                </c:pt>
                <c:pt idx="2880">
                  <c:v>0</c:v>
                </c:pt>
                <c:pt idx="2881">
                  <c:v>1.0270894777861238E-2</c:v>
                </c:pt>
                <c:pt idx="2882">
                  <c:v>1.0270894777861238E-2</c:v>
                </c:pt>
                <c:pt idx="2883">
                  <c:v>0</c:v>
                </c:pt>
                <c:pt idx="2884">
                  <c:v>0</c:v>
                </c:pt>
                <c:pt idx="2885">
                  <c:v>1.0270894777861238E-2</c:v>
                </c:pt>
                <c:pt idx="2886">
                  <c:v>1.0270894777861238E-2</c:v>
                </c:pt>
                <c:pt idx="2887">
                  <c:v>0</c:v>
                </c:pt>
                <c:pt idx="2888">
                  <c:v>0</c:v>
                </c:pt>
                <c:pt idx="2889">
                  <c:v>1.0270894777861238E-2</c:v>
                </c:pt>
                <c:pt idx="2890">
                  <c:v>1.0270894777861238E-2</c:v>
                </c:pt>
                <c:pt idx="2891">
                  <c:v>0</c:v>
                </c:pt>
                <c:pt idx="2892">
                  <c:v>0</c:v>
                </c:pt>
                <c:pt idx="2893">
                  <c:v>1.0270894777861238E-2</c:v>
                </c:pt>
                <c:pt idx="2894">
                  <c:v>1.0270894777861238E-2</c:v>
                </c:pt>
                <c:pt idx="2895">
                  <c:v>0</c:v>
                </c:pt>
                <c:pt idx="2896">
                  <c:v>0</c:v>
                </c:pt>
                <c:pt idx="2897">
                  <c:v>1.0270894777861238E-2</c:v>
                </c:pt>
                <c:pt idx="2898">
                  <c:v>1.0270894777861238E-2</c:v>
                </c:pt>
                <c:pt idx="2899">
                  <c:v>0</c:v>
                </c:pt>
                <c:pt idx="2900">
                  <c:v>0</c:v>
                </c:pt>
                <c:pt idx="2901">
                  <c:v>1.0270894777861238E-2</c:v>
                </c:pt>
                <c:pt idx="2902">
                  <c:v>1.0270894777861238E-2</c:v>
                </c:pt>
                <c:pt idx="2903">
                  <c:v>0</c:v>
                </c:pt>
                <c:pt idx="2904">
                  <c:v>0</c:v>
                </c:pt>
                <c:pt idx="2905">
                  <c:v>1.0270894777861238E-2</c:v>
                </c:pt>
                <c:pt idx="2906">
                  <c:v>1.0270894777861238E-2</c:v>
                </c:pt>
                <c:pt idx="2907">
                  <c:v>0</c:v>
                </c:pt>
                <c:pt idx="2908">
                  <c:v>0</c:v>
                </c:pt>
                <c:pt idx="2909">
                  <c:v>1.0270894777861238E-2</c:v>
                </c:pt>
                <c:pt idx="2910">
                  <c:v>1.0270894777861238E-2</c:v>
                </c:pt>
                <c:pt idx="2911">
                  <c:v>0</c:v>
                </c:pt>
                <c:pt idx="2912">
                  <c:v>0</c:v>
                </c:pt>
                <c:pt idx="2913">
                  <c:v>1.0270894777861238E-2</c:v>
                </c:pt>
                <c:pt idx="2914">
                  <c:v>1.0270894777861238E-2</c:v>
                </c:pt>
                <c:pt idx="2915">
                  <c:v>0</c:v>
                </c:pt>
                <c:pt idx="2916">
                  <c:v>0</c:v>
                </c:pt>
                <c:pt idx="2917">
                  <c:v>1.0270894777861238E-2</c:v>
                </c:pt>
                <c:pt idx="2918">
                  <c:v>1.0270894777861238E-2</c:v>
                </c:pt>
                <c:pt idx="2919">
                  <c:v>0</c:v>
                </c:pt>
                <c:pt idx="2920">
                  <c:v>0</c:v>
                </c:pt>
                <c:pt idx="2921">
                  <c:v>1.0270894777861238E-2</c:v>
                </c:pt>
                <c:pt idx="2922">
                  <c:v>1.0270894777861238E-2</c:v>
                </c:pt>
                <c:pt idx="2923">
                  <c:v>0</c:v>
                </c:pt>
                <c:pt idx="2924">
                  <c:v>0</c:v>
                </c:pt>
                <c:pt idx="2925">
                  <c:v>1.0270894777861238E-2</c:v>
                </c:pt>
                <c:pt idx="2926">
                  <c:v>1.0270894777861238E-2</c:v>
                </c:pt>
                <c:pt idx="2927">
                  <c:v>0</c:v>
                </c:pt>
                <c:pt idx="2928">
                  <c:v>0</c:v>
                </c:pt>
                <c:pt idx="2929">
                  <c:v>1.0270894777861238E-2</c:v>
                </c:pt>
                <c:pt idx="2930">
                  <c:v>1.0270894777861238E-2</c:v>
                </c:pt>
                <c:pt idx="2931">
                  <c:v>0</c:v>
                </c:pt>
                <c:pt idx="2932">
                  <c:v>0</c:v>
                </c:pt>
                <c:pt idx="2933">
                  <c:v>1.0270894777861238E-2</c:v>
                </c:pt>
                <c:pt idx="2934">
                  <c:v>1.0270894777861238E-2</c:v>
                </c:pt>
                <c:pt idx="2935">
                  <c:v>0</c:v>
                </c:pt>
                <c:pt idx="2936">
                  <c:v>0</c:v>
                </c:pt>
                <c:pt idx="2937">
                  <c:v>1.0270894777861238E-2</c:v>
                </c:pt>
                <c:pt idx="2938">
                  <c:v>1.0270894777861238E-2</c:v>
                </c:pt>
                <c:pt idx="2939">
                  <c:v>0</c:v>
                </c:pt>
                <c:pt idx="2940">
                  <c:v>0</c:v>
                </c:pt>
                <c:pt idx="2941">
                  <c:v>2.5677236944653095E-3</c:v>
                </c:pt>
                <c:pt idx="2942">
                  <c:v>2.5677236944653095E-3</c:v>
                </c:pt>
                <c:pt idx="2943">
                  <c:v>0</c:v>
                </c:pt>
                <c:pt idx="2944">
                  <c:v>0</c:v>
                </c:pt>
                <c:pt idx="2945">
                  <c:v>2.5677236944653095E-3</c:v>
                </c:pt>
                <c:pt idx="2946">
                  <c:v>2.5677236944653095E-3</c:v>
                </c:pt>
                <c:pt idx="2947">
                  <c:v>0</c:v>
                </c:pt>
                <c:pt idx="2948">
                  <c:v>0</c:v>
                </c:pt>
                <c:pt idx="2949">
                  <c:v>2.5677236944653095E-3</c:v>
                </c:pt>
                <c:pt idx="2950">
                  <c:v>2.5677236944653095E-3</c:v>
                </c:pt>
                <c:pt idx="2951">
                  <c:v>0</c:v>
                </c:pt>
                <c:pt idx="2952">
                  <c:v>0</c:v>
                </c:pt>
                <c:pt idx="2953">
                  <c:v>2.5677236944653095E-3</c:v>
                </c:pt>
                <c:pt idx="2954">
                  <c:v>2.5677236944653095E-3</c:v>
                </c:pt>
                <c:pt idx="2955">
                  <c:v>0</c:v>
                </c:pt>
                <c:pt idx="2956">
                  <c:v>0</c:v>
                </c:pt>
                <c:pt idx="2957">
                  <c:v>2.5677236944653095E-3</c:v>
                </c:pt>
                <c:pt idx="2958">
                  <c:v>2.5677236944653095E-3</c:v>
                </c:pt>
                <c:pt idx="2959">
                  <c:v>0</c:v>
                </c:pt>
                <c:pt idx="2960">
                  <c:v>0</c:v>
                </c:pt>
                <c:pt idx="2961">
                  <c:v>2.5677236944653095E-3</c:v>
                </c:pt>
                <c:pt idx="2962">
                  <c:v>2.5677236944653095E-3</c:v>
                </c:pt>
                <c:pt idx="2963">
                  <c:v>0</c:v>
                </c:pt>
                <c:pt idx="2964">
                  <c:v>0</c:v>
                </c:pt>
                <c:pt idx="2965">
                  <c:v>2.5677236944653095E-3</c:v>
                </c:pt>
                <c:pt idx="2966">
                  <c:v>2.5677236944653095E-3</c:v>
                </c:pt>
                <c:pt idx="2967">
                  <c:v>0</c:v>
                </c:pt>
                <c:pt idx="2968">
                  <c:v>0</c:v>
                </c:pt>
                <c:pt idx="2969">
                  <c:v>2.5677236944653095E-3</c:v>
                </c:pt>
                <c:pt idx="2970">
                  <c:v>2.5677236944653095E-3</c:v>
                </c:pt>
                <c:pt idx="2971">
                  <c:v>0</c:v>
                </c:pt>
                <c:pt idx="2972">
                  <c:v>0</c:v>
                </c:pt>
                <c:pt idx="2973">
                  <c:v>2.5677236944653095E-3</c:v>
                </c:pt>
                <c:pt idx="2974">
                  <c:v>2.5677236944653095E-3</c:v>
                </c:pt>
                <c:pt idx="2975">
                  <c:v>0</c:v>
                </c:pt>
                <c:pt idx="2976">
                  <c:v>0</c:v>
                </c:pt>
                <c:pt idx="2977">
                  <c:v>2.5677236944653095E-3</c:v>
                </c:pt>
                <c:pt idx="2978">
                  <c:v>2.5677236944653095E-3</c:v>
                </c:pt>
                <c:pt idx="2979">
                  <c:v>0</c:v>
                </c:pt>
                <c:pt idx="2980">
                  <c:v>0</c:v>
                </c:pt>
                <c:pt idx="2981">
                  <c:v>2.5677236944653095E-3</c:v>
                </c:pt>
                <c:pt idx="2982">
                  <c:v>2.5677236944653095E-3</c:v>
                </c:pt>
                <c:pt idx="2983">
                  <c:v>0</c:v>
                </c:pt>
                <c:pt idx="2984">
                  <c:v>0</c:v>
                </c:pt>
                <c:pt idx="2985">
                  <c:v>2.5677236944653095E-3</c:v>
                </c:pt>
                <c:pt idx="2986">
                  <c:v>2.5677236944653095E-3</c:v>
                </c:pt>
                <c:pt idx="2987">
                  <c:v>0</c:v>
                </c:pt>
                <c:pt idx="2988">
                  <c:v>0</c:v>
                </c:pt>
                <c:pt idx="2989">
                  <c:v>2.5677236944653095E-3</c:v>
                </c:pt>
                <c:pt idx="2990">
                  <c:v>2.5677236944653095E-3</c:v>
                </c:pt>
                <c:pt idx="2991">
                  <c:v>0</c:v>
                </c:pt>
                <c:pt idx="2992">
                  <c:v>0</c:v>
                </c:pt>
                <c:pt idx="2993">
                  <c:v>2.5677236944653095E-3</c:v>
                </c:pt>
                <c:pt idx="2994">
                  <c:v>2.5677236944653095E-3</c:v>
                </c:pt>
                <c:pt idx="2995">
                  <c:v>0</c:v>
                </c:pt>
                <c:pt idx="2996">
                  <c:v>0</c:v>
                </c:pt>
                <c:pt idx="2997">
                  <c:v>2.5677236944653095E-3</c:v>
                </c:pt>
                <c:pt idx="2998">
                  <c:v>2.5677236944653095E-3</c:v>
                </c:pt>
                <c:pt idx="2999">
                  <c:v>0</c:v>
                </c:pt>
                <c:pt idx="3000">
                  <c:v>0</c:v>
                </c:pt>
                <c:pt idx="3001">
                  <c:v>2.5677236944653095E-3</c:v>
                </c:pt>
                <c:pt idx="3002">
                  <c:v>2.5677236944653095E-3</c:v>
                </c:pt>
                <c:pt idx="3003">
                  <c:v>0</c:v>
                </c:pt>
                <c:pt idx="3004">
                  <c:v>0</c:v>
                </c:pt>
                <c:pt idx="3005">
                  <c:v>2.5677236944653095E-3</c:v>
                </c:pt>
                <c:pt idx="3006">
                  <c:v>2.5677236944653095E-3</c:v>
                </c:pt>
                <c:pt idx="3007">
                  <c:v>0</c:v>
                </c:pt>
                <c:pt idx="3008">
                  <c:v>0</c:v>
                </c:pt>
                <c:pt idx="3009">
                  <c:v>2.5677236944653095E-3</c:v>
                </c:pt>
                <c:pt idx="3010">
                  <c:v>2.5677236944653095E-3</c:v>
                </c:pt>
                <c:pt idx="3011">
                  <c:v>0</c:v>
                </c:pt>
                <c:pt idx="3012">
                  <c:v>0</c:v>
                </c:pt>
                <c:pt idx="3013">
                  <c:v>2.5677236944653095E-3</c:v>
                </c:pt>
                <c:pt idx="3014">
                  <c:v>2.5677236944653095E-3</c:v>
                </c:pt>
                <c:pt idx="3015">
                  <c:v>0</c:v>
                </c:pt>
                <c:pt idx="3016">
                  <c:v>0</c:v>
                </c:pt>
                <c:pt idx="3017">
                  <c:v>2.5677236944653095E-3</c:v>
                </c:pt>
                <c:pt idx="3018">
                  <c:v>2.5677236944653095E-3</c:v>
                </c:pt>
                <c:pt idx="3019">
                  <c:v>0</c:v>
                </c:pt>
                <c:pt idx="3020">
                  <c:v>0</c:v>
                </c:pt>
                <c:pt idx="3021">
                  <c:v>2.5677236944653095E-3</c:v>
                </c:pt>
                <c:pt idx="3022">
                  <c:v>2.5677236944653095E-3</c:v>
                </c:pt>
                <c:pt idx="3023">
                  <c:v>0</c:v>
                </c:pt>
                <c:pt idx="3024">
                  <c:v>0</c:v>
                </c:pt>
                <c:pt idx="3025">
                  <c:v>2.5677236944653095E-3</c:v>
                </c:pt>
                <c:pt idx="3026">
                  <c:v>2.5677236944653095E-3</c:v>
                </c:pt>
                <c:pt idx="3027">
                  <c:v>0</c:v>
                </c:pt>
                <c:pt idx="3028">
                  <c:v>0</c:v>
                </c:pt>
                <c:pt idx="3029">
                  <c:v>2.5677236944653095E-3</c:v>
                </c:pt>
                <c:pt idx="3030">
                  <c:v>2.5677236944653095E-3</c:v>
                </c:pt>
                <c:pt idx="3031">
                  <c:v>0</c:v>
                </c:pt>
                <c:pt idx="3032">
                  <c:v>0</c:v>
                </c:pt>
                <c:pt idx="3033">
                  <c:v>2.5677236944653095E-3</c:v>
                </c:pt>
                <c:pt idx="3034">
                  <c:v>2.5677236944653095E-3</c:v>
                </c:pt>
                <c:pt idx="3035">
                  <c:v>0</c:v>
                </c:pt>
                <c:pt idx="3036">
                  <c:v>0</c:v>
                </c:pt>
                <c:pt idx="3037">
                  <c:v>2.5677236944653095E-3</c:v>
                </c:pt>
                <c:pt idx="3038">
                  <c:v>2.5677236944653095E-3</c:v>
                </c:pt>
                <c:pt idx="3039">
                  <c:v>0</c:v>
                </c:pt>
                <c:pt idx="3040">
                  <c:v>0</c:v>
                </c:pt>
                <c:pt idx="3041">
                  <c:v>2.5677236944653095E-3</c:v>
                </c:pt>
                <c:pt idx="3042">
                  <c:v>2.5677236944653095E-3</c:v>
                </c:pt>
                <c:pt idx="3043">
                  <c:v>0</c:v>
                </c:pt>
                <c:pt idx="3044">
                  <c:v>0</c:v>
                </c:pt>
                <c:pt idx="3045">
                  <c:v>2.5677236944653095E-3</c:v>
                </c:pt>
                <c:pt idx="3046">
                  <c:v>2.5677236944653095E-3</c:v>
                </c:pt>
                <c:pt idx="3047">
                  <c:v>0</c:v>
                </c:pt>
                <c:pt idx="3048">
                  <c:v>0</c:v>
                </c:pt>
                <c:pt idx="3049">
                  <c:v>2.5677236944653095E-3</c:v>
                </c:pt>
                <c:pt idx="3050">
                  <c:v>2.5677236944653095E-3</c:v>
                </c:pt>
                <c:pt idx="3051">
                  <c:v>0</c:v>
                </c:pt>
                <c:pt idx="3052">
                  <c:v>0</c:v>
                </c:pt>
                <c:pt idx="3053">
                  <c:v>2.5677236944653095E-3</c:v>
                </c:pt>
                <c:pt idx="3054">
                  <c:v>2.5677236944653095E-3</c:v>
                </c:pt>
                <c:pt idx="3055">
                  <c:v>0</c:v>
                </c:pt>
                <c:pt idx="3056">
                  <c:v>0</c:v>
                </c:pt>
                <c:pt idx="3057">
                  <c:v>2.5677236944653095E-3</c:v>
                </c:pt>
                <c:pt idx="3058">
                  <c:v>2.5677236944653095E-3</c:v>
                </c:pt>
                <c:pt idx="3059">
                  <c:v>0</c:v>
                </c:pt>
                <c:pt idx="3060">
                  <c:v>0</c:v>
                </c:pt>
                <c:pt idx="3061">
                  <c:v>2.5677236944653095E-3</c:v>
                </c:pt>
                <c:pt idx="3062">
                  <c:v>2.5677236944653095E-3</c:v>
                </c:pt>
                <c:pt idx="3063">
                  <c:v>0</c:v>
                </c:pt>
                <c:pt idx="3064">
                  <c:v>0</c:v>
                </c:pt>
                <c:pt idx="3065">
                  <c:v>2.5677236944653095E-3</c:v>
                </c:pt>
                <c:pt idx="3066">
                  <c:v>2.5677236944653095E-3</c:v>
                </c:pt>
                <c:pt idx="3067">
                  <c:v>0</c:v>
                </c:pt>
                <c:pt idx="3068">
                  <c:v>0</c:v>
                </c:pt>
                <c:pt idx="3069">
                  <c:v>2.5677236944653095E-3</c:v>
                </c:pt>
                <c:pt idx="3070">
                  <c:v>2.5677236944653095E-3</c:v>
                </c:pt>
                <c:pt idx="3071">
                  <c:v>0</c:v>
                </c:pt>
                <c:pt idx="3072">
                  <c:v>0</c:v>
                </c:pt>
                <c:pt idx="3073">
                  <c:v>2.5677236944653095E-3</c:v>
                </c:pt>
                <c:pt idx="3074">
                  <c:v>2.5677236944653095E-3</c:v>
                </c:pt>
                <c:pt idx="3075">
                  <c:v>0</c:v>
                </c:pt>
                <c:pt idx="3076">
                  <c:v>0</c:v>
                </c:pt>
                <c:pt idx="3077">
                  <c:v>2.5677236944653095E-3</c:v>
                </c:pt>
                <c:pt idx="3078">
                  <c:v>2.5677236944653095E-3</c:v>
                </c:pt>
              </c:numCache>
            </c:numRef>
          </c:yVal>
          <c:smooth val="0"/>
        </c:ser>
        <c:ser>
          <c:idx val="3"/>
          <c:order val="3"/>
          <c:spPr>
            <a:ln w="25400">
              <a:solidFill>
                <a:schemeClr val="bg1">
                  <a:lumMod val="50000"/>
                </a:schemeClr>
              </a:solidFill>
              <a:prstDash val="solid"/>
            </a:ln>
          </c:spPr>
          <c:marker>
            <c:symbol val="none"/>
          </c:marker>
          <c:xVal>
            <c:numRef>
              <c:f>Sheet1!$C$600:$C$667</c:f>
              <c:numCache>
                <c:formatCode>General</c:formatCode>
                <c:ptCount val="68"/>
                <c:pt idx="0">
                  <c:v>0.60202223062515281</c:v>
                </c:pt>
                <c:pt idx="1">
                  <c:v>0.60202223062515281</c:v>
                </c:pt>
                <c:pt idx="2">
                  <c:v>0.60202223062515281</c:v>
                </c:pt>
                <c:pt idx="3">
                  <c:v>0.64096723090518615</c:v>
                </c:pt>
                <c:pt idx="4">
                  <c:v>0.64096723090518615</c:v>
                </c:pt>
                <c:pt idx="5">
                  <c:v>0.64096723090518615</c:v>
                </c:pt>
                <c:pt idx="6">
                  <c:v>0.6799122311852196</c:v>
                </c:pt>
                <c:pt idx="7">
                  <c:v>0.6799122311852196</c:v>
                </c:pt>
                <c:pt idx="8">
                  <c:v>0.6799122311852196</c:v>
                </c:pt>
                <c:pt idx="9">
                  <c:v>0.71885723146525293</c:v>
                </c:pt>
                <c:pt idx="10">
                  <c:v>0.71885723146525293</c:v>
                </c:pt>
                <c:pt idx="11">
                  <c:v>0.71885723146525293</c:v>
                </c:pt>
                <c:pt idx="12">
                  <c:v>0.75780223174528649</c:v>
                </c:pt>
                <c:pt idx="13">
                  <c:v>0.75780223174528649</c:v>
                </c:pt>
                <c:pt idx="14">
                  <c:v>0.75780223174528649</c:v>
                </c:pt>
                <c:pt idx="15">
                  <c:v>0.79674723202531994</c:v>
                </c:pt>
                <c:pt idx="16">
                  <c:v>0.79674723202531994</c:v>
                </c:pt>
                <c:pt idx="17">
                  <c:v>0.79674723202531994</c:v>
                </c:pt>
                <c:pt idx="18">
                  <c:v>0.83569223230535361</c:v>
                </c:pt>
                <c:pt idx="19">
                  <c:v>0.83569223230535361</c:v>
                </c:pt>
                <c:pt idx="20">
                  <c:v>0.83569223230535361</c:v>
                </c:pt>
                <c:pt idx="21">
                  <c:v>0.87463723258538706</c:v>
                </c:pt>
                <c:pt idx="22">
                  <c:v>0.87463723258538706</c:v>
                </c:pt>
                <c:pt idx="23">
                  <c:v>0.87463723258538706</c:v>
                </c:pt>
                <c:pt idx="24">
                  <c:v>0.91358223286542029</c:v>
                </c:pt>
                <c:pt idx="25">
                  <c:v>0.91358223286542029</c:v>
                </c:pt>
                <c:pt idx="26">
                  <c:v>0.91358223286542029</c:v>
                </c:pt>
                <c:pt idx="27">
                  <c:v>0.95252723314545373</c:v>
                </c:pt>
                <c:pt idx="28">
                  <c:v>0.95252723314545373</c:v>
                </c:pt>
                <c:pt idx="29">
                  <c:v>0.95252723314545373</c:v>
                </c:pt>
                <c:pt idx="30">
                  <c:v>0.99147223342548729</c:v>
                </c:pt>
                <c:pt idx="31">
                  <c:v>0.99147223342548729</c:v>
                </c:pt>
                <c:pt idx="32">
                  <c:v>0.99147223342548729</c:v>
                </c:pt>
                <c:pt idx="33">
                  <c:v>1.0304172337055209</c:v>
                </c:pt>
                <c:pt idx="34">
                  <c:v>1.0304172337055209</c:v>
                </c:pt>
                <c:pt idx="35">
                  <c:v>1.0304172337055209</c:v>
                </c:pt>
                <c:pt idx="36">
                  <c:v>1.0693622339855542</c:v>
                </c:pt>
                <c:pt idx="37">
                  <c:v>1.0693622339855542</c:v>
                </c:pt>
                <c:pt idx="38">
                  <c:v>1.0693622339855542</c:v>
                </c:pt>
                <c:pt idx="39">
                  <c:v>1.1083072342655877</c:v>
                </c:pt>
                <c:pt idx="40">
                  <c:v>1.1083072342655877</c:v>
                </c:pt>
                <c:pt idx="41">
                  <c:v>1.1083072342655877</c:v>
                </c:pt>
                <c:pt idx="42">
                  <c:v>1.1472522345456213</c:v>
                </c:pt>
                <c:pt idx="43">
                  <c:v>1.1472522345456213</c:v>
                </c:pt>
                <c:pt idx="44">
                  <c:v>1.1472522345456213</c:v>
                </c:pt>
                <c:pt idx="45">
                  <c:v>1.1861972348256546</c:v>
                </c:pt>
                <c:pt idx="46">
                  <c:v>1.1861972348256546</c:v>
                </c:pt>
                <c:pt idx="47">
                  <c:v>1.1861972348256546</c:v>
                </c:pt>
                <c:pt idx="48">
                  <c:v>1.2251422351056878</c:v>
                </c:pt>
                <c:pt idx="49">
                  <c:v>1.2251422351056878</c:v>
                </c:pt>
                <c:pt idx="50">
                  <c:v>1.2251422351056878</c:v>
                </c:pt>
                <c:pt idx="51">
                  <c:v>1.2640872353857215</c:v>
                </c:pt>
                <c:pt idx="52">
                  <c:v>1.2640872353857215</c:v>
                </c:pt>
                <c:pt idx="53">
                  <c:v>1.2640872353857215</c:v>
                </c:pt>
                <c:pt idx="54">
                  <c:v>1.3030322356657549</c:v>
                </c:pt>
                <c:pt idx="55">
                  <c:v>1.3030322356657549</c:v>
                </c:pt>
                <c:pt idx="56">
                  <c:v>1.3030322356657549</c:v>
                </c:pt>
                <c:pt idx="57">
                  <c:v>1.3419772359457882</c:v>
                </c:pt>
                <c:pt idx="58">
                  <c:v>1.3419772359457882</c:v>
                </c:pt>
                <c:pt idx="59">
                  <c:v>1.3419772359457882</c:v>
                </c:pt>
                <c:pt idx="60">
                  <c:v>1.380922236225822</c:v>
                </c:pt>
                <c:pt idx="61">
                  <c:v>1.380922236225822</c:v>
                </c:pt>
                <c:pt idx="62">
                  <c:v>1.380922236225822</c:v>
                </c:pt>
                <c:pt idx="63">
                  <c:v>1.4198672365058549</c:v>
                </c:pt>
                <c:pt idx="64">
                  <c:v>1.4198672365058549</c:v>
                </c:pt>
                <c:pt idx="65">
                  <c:v>1.4198672365058549</c:v>
                </c:pt>
                <c:pt idx="66">
                  <c:v>1.4588122367858887</c:v>
                </c:pt>
                <c:pt idx="67">
                  <c:v>1.4588122367858887</c:v>
                </c:pt>
              </c:numCache>
            </c:numRef>
          </c:xVal>
          <c:yVal>
            <c:numRef>
              <c:f>Sheet1!$D$600:$D$667</c:f>
              <c:numCache>
                <c:formatCode>General</c:formatCode>
                <c:ptCount val="68"/>
                <c:pt idx="0">
                  <c:v>0</c:v>
                </c:pt>
                <c:pt idx="1">
                  <c:v>0</c:v>
                </c:pt>
                <c:pt idx="2">
                  <c:v>6.4193092361632731E-2</c:v>
                </c:pt>
                <c:pt idx="3">
                  <c:v>6.4193092361632731E-2</c:v>
                </c:pt>
                <c:pt idx="4">
                  <c:v>0</c:v>
                </c:pt>
                <c:pt idx="5">
                  <c:v>0.38515855416979639</c:v>
                </c:pt>
                <c:pt idx="6">
                  <c:v>0.38515855416979639</c:v>
                </c:pt>
                <c:pt idx="7">
                  <c:v>0</c:v>
                </c:pt>
                <c:pt idx="8">
                  <c:v>1.063037609508638</c:v>
                </c:pt>
                <c:pt idx="9">
                  <c:v>1.063037609508638</c:v>
                </c:pt>
                <c:pt idx="10">
                  <c:v>0</c:v>
                </c:pt>
                <c:pt idx="11">
                  <c:v>2.1337783901006713</c:v>
                </c:pt>
                <c:pt idx="12">
                  <c:v>2.1337783901006713</c:v>
                </c:pt>
                <c:pt idx="13">
                  <c:v>0</c:v>
                </c:pt>
                <c:pt idx="14">
                  <c:v>3.1326229072476766</c:v>
                </c:pt>
                <c:pt idx="15">
                  <c:v>3.1326229072476766</c:v>
                </c:pt>
                <c:pt idx="16">
                  <c:v>0</c:v>
                </c:pt>
                <c:pt idx="17">
                  <c:v>3.7848247256418652</c:v>
                </c:pt>
                <c:pt idx="18">
                  <c:v>3.7848247256418652</c:v>
                </c:pt>
                <c:pt idx="19">
                  <c:v>0</c:v>
                </c:pt>
                <c:pt idx="20">
                  <c:v>4.0801129505053755</c:v>
                </c:pt>
                <c:pt idx="21">
                  <c:v>4.0801129505053755</c:v>
                </c:pt>
                <c:pt idx="22">
                  <c:v>0</c:v>
                </c:pt>
                <c:pt idx="23">
                  <c:v>3.7334702517525602</c:v>
                </c:pt>
                <c:pt idx="24">
                  <c:v>3.7334702517525602</c:v>
                </c:pt>
                <c:pt idx="25">
                  <c:v>0</c:v>
                </c:pt>
                <c:pt idx="26">
                  <c:v>2.7936833795782561</c:v>
                </c:pt>
                <c:pt idx="27">
                  <c:v>2.7936833795782561</c:v>
                </c:pt>
                <c:pt idx="28">
                  <c:v>0</c:v>
                </c:pt>
                <c:pt idx="29">
                  <c:v>1.8102452045980428</c:v>
                </c:pt>
                <c:pt idx="30">
                  <c:v>1.8102452045980428</c:v>
                </c:pt>
                <c:pt idx="31">
                  <c:v>0</c:v>
                </c:pt>
                <c:pt idx="32">
                  <c:v>1.0553344384252419</c:v>
                </c:pt>
                <c:pt idx="33">
                  <c:v>1.0553344384252419</c:v>
                </c:pt>
                <c:pt idx="34">
                  <c:v>0</c:v>
                </c:pt>
                <c:pt idx="35">
                  <c:v>0.64963409469972333</c:v>
                </c:pt>
                <c:pt idx="36">
                  <c:v>0.64963409469972333</c:v>
                </c:pt>
                <c:pt idx="37">
                  <c:v>0</c:v>
                </c:pt>
                <c:pt idx="38">
                  <c:v>0.40056489633658821</c:v>
                </c:pt>
                <c:pt idx="39">
                  <c:v>0.40056489633658821</c:v>
                </c:pt>
                <c:pt idx="40">
                  <c:v>0</c:v>
                </c:pt>
                <c:pt idx="41">
                  <c:v>0.19771472447382879</c:v>
                </c:pt>
                <c:pt idx="42">
                  <c:v>0.19771472447382879</c:v>
                </c:pt>
                <c:pt idx="43">
                  <c:v>0</c:v>
                </c:pt>
                <c:pt idx="44">
                  <c:v>0.16946976383471041</c:v>
                </c:pt>
                <c:pt idx="45">
                  <c:v>0.16946976383471041</c:v>
                </c:pt>
                <c:pt idx="46">
                  <c:v>0</c:v>
                </c:pt>
                <c:pt idx="47">
                  <c:v>8.9870329306285843E-2</c:v>
                </c:pt>
                <c:pt idx="48">
                  <c:v>8.9870329306285843E-2</c:v>
                </c:pt>
                <c:pt idx="49">
                  <c:v>0</c:v>
                </c:pt>
                <c:pt idx="50">
                  <c:v>5.6489921278236807E-2</c:v>
                </c:pt>
                <c:pt idx="51">
                  <c:v>5.6489921278236807E-2</c:v>
                </c:pt>
                <c:pt idx="52">
                  <c:v>0</c:v>
                </c:pt>
                <c:pt idx="53">
                  <c:v>4.1083579111444953E-2</c:v>
                </c:pt>
                <c:pt idx="54">
                  <c:v>4.1083579111444953E-2</c:v>
                </c:pt>
                <c:pt idx="55">
                  <c:v>0</c:v>
                </c:pt>
                <c:pt idx="56">
                  <c:v>1.7974065861257164E-2</c:v>
                </c:pt>
                <c:pt idx="57">
                  <c:v>1.7974065861257164E-2</c:v>
                </c:pt>
                <c:pt idx="58">
                  <c:v>0</c:v>
                </c:pt>
                <c:pt idx="59">
                  <c:v>5.1354473889306191E-3</c:v>
                </c:pt>
                <c:pt idx="60">
                  <c:v>5.1354473889306191E-3</c:v>
                </c:pt>
                <c:pt idx="61">
                  <c:v>0</c:v>
                </c:pt>
                <c:pt idx="62">
                  <c:v>1.0270894777861238E-2</c:v>
                </c:pt>
                <c:pt idx="63">
                  <c:v>1.0270894777861238E-2</c:v>
                </c:pt>
                <c:pt idx="64">
                  <c:v>0</c:v>
                </c:pt>
                <c:pt idx="65">
                  <c:v>2.5677236944653095E-3</c:v>
                </c:pt>
                <c:pt idx="66">
                  <c:v>2.5677236944653095E-3</c:v>
                </c:pt>
                <c:pt idx="67">
                  <c:v>0</c:v>
                </c:pt>
              </c:numCache>
            </c:numRef>
          </c:yVal>
          <c:smooth val="0"/>
        </c:ser>
        <c:ser>
          <c:idx val="4"/>
          <c:order val="4"/>
          <c:tx>
            <c:v>meanLabel</c:v>
          </c:tx>
          <c:spPr>
            <a:ln w="28575">
              <a:noFill/>
            </a:ln>
          </c:spPr>
          <c:marker>
            <c:symbol val="none"/>
          </c:marker>
          <c:dLbls>
            <c:dLbl>
              <c:idx val="0"/>
              <c:layout>
                <c:manualLayout>
                  <c:x val="-7.4042437111091472E-2"/>
                  <c:y val="-0.6313964660667416"/>
                </c:manualLayout>
              </c:layout>
              <c:tx>
                <c:rich>
                  <a:bodyPr/>
                  <a:lstStyle/>
                  <a:p>
                    <a:pPr algn="l">
                      <a:defRPr/>
                    </a:pPr>
                    <a:r>
                      <a:rPr lang="en-US"/>
                      <a:t>Mean = 0.87</a:t>
                    </a:r>
                  </a:p>
                </c:rich>
              </c:tx>
              <c:numFmt formatCode="#,##0" sourceLinked="0"/>
              <c:spPr>
                <a:solidFill>
                  <a:srgbClr val="FFFFFF"/>
                </a:solidFill>
                <a:ln w="3175">
                  <a:solidFill>
                    <a:srgbClr val="000000"/>
                  </a:solidFill>
                  <a:prstDash val="solid"/>
                </a:ln>
              </c:spPr>
              <c:dLblPos val="r"/>
              <c:showLegendKey val="0"/>
              <c:showVal val="0"/>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Sheet1!$E$2</c:f>
              <c:numCache>
                <c:formatCode>0.00</c:formatCode>
                <c:ptCount val="1"/>
                <c:pt idx="0">
                  <c:v>0.8652884364128115</c:v>
                </c:pt>
              </c:numCache>
            </c:numRef>
          </c:xVal>
          <c:yVal>
            <c:numRef>
              <c:f>Sheet1!$F$2</c:f>
              <c:numCache>
                <c:formatCode>General</c:formatCode>
                <c:ptCount val="1"/>
                <c:pt idx="0">
                  <c:v>0</c:v>
                </c:pt>
              </c:numCache>
            </c:numRef>
          </c:yVal>
          <c:smooth val="0"/>
        </c:ser>
        <c:ser>
          <c:idx val="5"/>
          <c:order val="5"/>
          <c:tx>
            <c:v>xDelimiter</c:v>
          </c:tx>
          <c:spPr>
            <a:ln w="28575">
              <a:noFill/>
            </a:ln>
          </c:spPr>
          <c:marker>
            <c:symbol val="none"/>
          </c:marker>
          <c:dLbls>
            <c:dLbl>
              <c:idx val="0"/>
              <c:layout>
                <c:manualLayout>
                  <c:x val="-9.9086230794184452E-2"/>
                  <c:y val="-0.6414442725909264"/>
                </c:manualLayout>
              </c:layout>
              <c:tx>
                <c:rich>
                  <a:bodyPr/>
                  <a:lstStyle/>
                  <a:p>
                    <a:pPr>
                      <a:defRPr/>
                    </a:pPr>
                    <a:r>
                      <a:rPr lang="en-US"/>
                      <a:t>X &lt;=0.71</a:t>
                    </a:r>
                  </a:p>
                  <a:p>
                    <a:pPr>
                      <a:defRPr/>
                    </a:pPr>
                    <a:r>
                      <a:rPr lang="en-US"/>
                      <a:t>5%</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15:layout/>
                </c:ext>
              </c:extLst>
            </c:dLbl>
            <c:dLbl>
              <c:idx val="1"/>
              <c:layout>
                <c:manualLayout>
                  <c:x val="-4.3352944645964196E-2"/>
                  <c:y val="-0.6414442725909264"/>
                </c:manualLayout>
              </c:layout>
              <c:tx>
                <c:rich>
                  <a:bodyPr/>
                  <a:lstStyle/>
                  <a:p>
                    <a:pPr>
                      <a:defRPr/>
                    </a:pPr>
                    <a:r>
                      <a:rPr lang="en-US"/>
                      <a:t>X &lt;=1.05</a:t>
                    </a:r>
                  </a:p>
                  <a:p>
                    <a:pPr>
                      <a:defRPr/>
                    </a:pPr>
                    <a:r>
                      <a:rPr lang="en-US"/>
                      <a:t>95%</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errBars>
            <c:errDir val="y"/>
            <c:errBarType val="plus"/>
            <c:errValType val="fixedVal"/>
            <c:noEndCap val="0"/>
            <c:val val="4.5"/>
            <c:spPr>
              <a:ln w="25400">
                <a:solidFill>
                  <a:srgbClr val="C0C0C0"/>
                </a:solidFill>
                <a:prstDash val="solid"/>
              </a:ln>
            </c:spPr>
          </c:errBars>
          <c:xVal>
            <c:numRef>
              <c:f>Sheet1!$A$3:$A$5</c:f>
              <c:numCache>
                <c:formatCode>General</c:formatCode>
                <c:ptCount val="3"/>
                <c:pt idx="0">
                  <c:v>0.71314728260040294</c:v>
                </c:pt>
                <c:pt idx="1">
                  <c:v>1.048311233520508</c:v>
                </c:pt>
              </c:numCache>
            </c:numRef>
          </c:xVal>
          <c:yVal>
            <c:numRef>
              <c:f>Sheet1!$B$3:$B$5</c:f>
              <c:numCache>
                <c:formatCode>General</c:formatCode>
                <c:ptCount val="3"/>
                <c:pt idx="0">
                  <c:v>0</c:v>
                </c:pt>
                <c:pt idx="1">
                  <c:v>0</c:v>
                </c:pt>
              </c:numCache>
            </c:numRef>
          </c:yVal>
          <c:smooth val="0"/>
        </c:ser>
        <c:dLbls>
          <c:showLegendKey val="0"/>
          <c:showVal val="0"/>
          <c:showCatName val="0"/>
          <c:showSerName val="0"/>
          <c:showPercent val="0"/>
          <c:showBubbleSize val="0"/>
        </c:dLbls>
        <c:axId val="370466864"/>
        <c:axId val="370468040"/>
      </c:scatterChart>
      <c:valAx>
        <c:axId val="370466864"/>
        <c:scaling>
          <c:orientation val="minMax"/>
          <c:max val="1.5"/>
          <c:min val="0.60000000000000031"/>
        </c:scaling>
        <c:delete val="0"/>
        <c:axPos val="b"/>
        <c:title>
          <c:tx>
            <c:rich>
              <a:bodyPr/>
              <a:lstStyle/>
              <a:p>
                <a:pPr>
                  <a:defRPr/>
                </a:pPr>
                <a:r>
                  <a:rPr lang="nl-NL"/>
                  <a:t> </a:t>
                </a:r>
              </a:p>
            </c:rich>
          </c:tx>
          <c:layout>
            <c:manualLayout>
              <c:xMode val="edge"/>
              <c:yMode val="edge"/>
              <c:x val="0.52533819252323188"/>
              <c:y val="0.90231370684963541"/>
            </c:manualLayout>
          </c:layout>
          <c:overlay val="0"/>
          <c:spPr>
            <a:noFill/>
            <a:ln w="25400">
              <a:noFill/>
            </a:ln>
          </c:spPr>
        </c:title>
        <c:numFmt formatCode="#,##0.00" sourceLinked="0"/>
        <c:majorTickMark val="cross"/>
        <c:minorTickMark val="none"/>
        <c:tickLblPos val="nextTo"/>
        <c:spPr>
          <a:ln w="3175">
            <a:solidFill>
              <a:srgbClr val="000000"/>
            </a:solidFill>
            <a:prstDash val="solid"/>
          </a:ln>
        </c:spPr>
        <c:txPr>
          <a:bodyPr rot="0" vert="horz"/>
          <a:lstStyle/>
          <a:p>
            <a:pPr>
              <a:defRPr/>
            </a:pPr>
            <a:endParaRPr lang="en-US"/>
          </a:p>
        </c:txPr>
        <c:crossAx val="370468040"/>
        <c:crossesAt val="0"/>
        <c:crossBetween val="midCat"/>
        <c:majorUnit val="0.22500000000000003"/>
      </c:valAx>
      <c:valAx>
        <c:axId val="370468040"/>
        <c:scaling>
          <c:orientation val="minMax"/>
          <c:max val="4.5"/>
          <c:min val="0"/>
        </c:scaling>
        <c:delete val="0"/>
        <c:axPos val="l"/>
        <c:title>
          <c:tx>
            <c:rich>
              <a:bodyPr/>
              <a:lstStyle/>
              <a:p>
                <a:pPr>
                  <a:defRPr/>
                </a:pPr>
                <a:r>
                  <a:rPr lang="nl-NL"/>
                  <a:t> </a:t>
                </a:r>
              </a:p>
            </c:rich>
          </c:tx>
          <c:layout>
            <c:manualLayout>
              <c:xMode val="edge"/>
              <c:yMode val="edge"/>
              <c:x val="2.7027027027027056E-2"/>
              <c:y val="0.4961440056213447"/>
            </c:manualLayout>
          </c:layout>
          <c:overlay val="0"/>
          <c:spPr>
            <a:noFill/>
            <a:ln w="25400">
              <a:noFill/>
            </a:ln>
          </c:spPr>
        </c:title>
        <c:numFmt formatCode="#,##0.0" sourceLinked="0"/>
        <c:majorTickMark val="cross"/>
        <c:minorTickMark val="none"/>
        <c:tickLblPos val="nextTo"/>
        <c:spPr>
          <a:ln w="3175">
            <a:solidFill>
              <a:srgbClr val="000000"/>
            </a:solidFill>
            <a:prstDash val="solid"/>
          </a:ln>
        </c:spPr>
        <c:txPr>
          <a:bodyPr rot="0" vert="horz"/>
          <a:lstStyle/>
          <a:p>
            <a:pPr>
              <a:defRPr/>
            </a:pPr>
            <a:endParaRPr lang="en-US"/>
          </a:p>
        </c:txPr>
        <c:crossAx val="370466864"/>
        <c:crossesAt val="0.60000000000000031"/>
        <c:crossBetween val="midCat"/>
        <c:majorUnit val="0.5"/>
      </c:valAx>
      <c:spPr>
        <a:solidFill>
          <a:srgbClr val="FFFFFF"/>
        </a:solidFill>
        <a:ln w="12700">
          <a:solidFill>
            <a:srgbClr val="808080"/>
          </a:solidFill>
          <a:prstDash val="solid"/>
        </a:ln>
      </c:spPr>
    </c:plotArea>
    <c:plotVisOnly val="1"/>
    <c:dispBlanksAs val="gap"/>
    <c:showDLblsOverMax val="0"/>
  </c:chart>
  <c:spPr>
    <a:solidFill>
      <a:srgbClr val="FFFFFF"/>
    </a:solidFill>
    <a:ln w="3175">
      <a:noFill/>
      <a:prstDash val="solid"/>
    </a:ln>
  </c:spPr>
  <c:txPr>
    <a:bodyPr/>
    <a:lstStyle/>
    <a:p>
      <a:pPr>
        <a:defRPr sz="1600" b="0" i="0" u="none" strike="noStrike" baseline="0">
          <a:solidFill>
            <a:srgbClr val="000000"/>
          </a:solidFill>
          <a:latin typeface="+mn-lt"/>
          <a:ea typeface="Arial"/>
          <a:cs typeface="Times New Roman" pitchFamily="18" charset="0"/>
        </a:defRPr>
      </a:pPr>
      <a:endParaRPr lang="en-US"/>
    </a:p>
  </c:tx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736853142324412"/>
          <c:y val="9.4771544282144543E-2"/>
          <c:w val="0.77684290382699805"/>
          <c:h val="0.76875378419079365"/>
        </c:manualLayout>
      </c:layout>
      <c:barChart>
        <c:barDir val="col"/>
        <c:grouping val="clustered"/>
        <c:varyColors val="0"/>
        <c:ser>
          <c:idx val="0"/>
          <c:order val="0"/>
          <c:tx>
            <c:v>BarChart</c:v>
          </c:tx>
          <c:invertIfNegative val="0"/>
          <c:cat>
            <c:numRef>
              <c:f>Feuil2!$B$10:$B$50</c:f>
              <c:numCache>
                <c:formatCode>General</c:formatCode>
                <c:ptCount val="41"/>
                <c:pt idx="0">
                  <c:v>0.79188332367320979</c:v>
                </c:pt>
                <c:pt idx="1">
                  <c:v>0.79902225280449668</c:v>
                </c:pt>
                <c:pt idx="2">
                  <c:v>0.80616118193577957</c:v>
                </c:pt>
                <c:pt idx="3">
                  <c:v>0.81330011106706546</c:v>
                </c:pt>
                <c:pt idx="4">
                  <c:v>0.82043904019835068</c:v>
                </c:pt>
                <c:pt idx="5">
                  <c:v>0.82757796932963557</c:v>
                </c:pt>
                <c:pt idx="6">
                  <c:v>0.83471689846092112</c:v>
                </c:pt>
                <c:pt idx="7">
                  <c:v>0.84185582759220801</c:v>
                </c:pt>
                <c:pt idx="8">
                  <c:v>0.84899475672349489</c:v>
                </c:pt>
                <c:pt idx="9">
                  <c:v>0.85613368585477678</c:v>
                </c:pt>
                <c:pt idx="10">
                  <c:v>0.863272614986062</c:v>
                </c:pt>
                <c:pt idx="11">
                  <c:v>0.87041154411734656</c:v>
                </c:pt>
                <c:pt idx="12">
                  <c:v>0.87755047324863411</c:v>
                </c:pt>
                <c:pt idx="13">
                  <c:v>0.88468940237991911</c:v>
                </c:pt>
                <c:pt idx="14">
                  <c:v>0.89182833151120289</c:v>
                </c:pt>
                <c:pt idx="15">
                  <c:v>0.89896726064248811</c:v>
                </c:pt>
                <c:pt idx="16">
                  <c:v>0.90610618977377189</c:v>
                </c:pt>
                <c:pt idx="17">
                  <c:v>0.91324511890505855</c:v>
                </c:pt>
                <c:pt idx="18">
                  <c:v>0.92038404803634233</c:v>
                </c:pt>
                <c:pt idx="19">
                  <c:v>0.92752297716762755</c:v>
                </c:pt>
                <c:pt idx="20">
                  <c:v>0.93466190629891566</c:v>
                </c:pt>
                <c:pt idx="21">
                  <c:v>0.94180083543020121</c:v>
                </c:pt>
                <c:pt idx="22">
                  <c:v>0.94893976456148565</c:v>
                </c:pt>
                <c:pt idx="23">
                  <c:v>0.95607869369277243</c:v>
                </c:pt>
                <c:pt idx="24">
                  <c:v>0.9632176228240551</c:v>
                </c:pt>
                <c:pt idx="25">
                  <c:v>0.97035655195533876</c:v>
                </c:pt>
                <c:pt idx="26">
                  <c:v>0.97749548108662554</c:v>
                </c:pt>
                <c:pt idx="27">
                  <c:v>0.98463441021791076</c:v>
                </c:pt>
                <c:pt idx="28">
                  <c:v>0.99177333934919665</c:v>
                </c:pt>
                <c:pt idx="29">
                  <c:v>0.9989122684804812</c:v>
                </c:pt>
                <c:pt idx="30">
                  <c:v>1.0060511976117663</c:v>
                </c:pt>
                <c:pt idx="31">
                  <c:v>1.0131901267430521</c:v>
                </c:pt>
                <c:pt idx="32">
                  <c:v>1.0203290558743328</c:v>
                </c:pt>
                <c:pt idx="33">
                  <c:v>1.0274679850056216</c:v>
                </c:pt>
                <c:pt idx="34">
                  <c:v>1.0346069141369081</c:v>
                </c:pt>
                <c:pt idx="35">
                  <c:v>1.0417458432681919</c:v>
                </c:pt>
                <c:pt idx="36">
                  <c:v>1.0488847723994732</c:v>
                </c:pt>
                <c:pt idx="37">
                  <c:v>1.0560237015307621</c:v>
                </c:pt>
                <c:pt idx="38">
                  <c:v>1.0631626306620472</c:v>
                </c:pt>
                <c:pt idx="39">
                  <c:v>1.0703015597933323</c:v>
                </c:pt>
                <c:pt idx="40">
                  <c:v>1.0774404889246174</c:v>
                </c:pt>
              </c:numCache>
            </c:numRef>
          </c:cat>
          <c:val>
            <c:numRef>
              <c:f>Feuil2!$C$10:$C$50</c:f>
              <c:numCache>
                <c:formatCode>General</c:formatCode>
                <c:ptCount val="41"/>
                <c:pt idx="0">
                  <c:v>1</c:v>
                </c:pt>
                <c:pt idx="1">
                  <c:v>0</c:v>
                </c:pt>
                <c:pt idx="2">
                  <c:v>0</c:v>
                </c:pt>
                <c:pt idx="3">
                  <c:v>1</c:v>
                </c:pt>
                <c:pt idx="4">
                  <c:v>1</c:v>
                </c:pt>
                <c:pt idx="5">
                  <c:v>6</c:v>
                </c:pt>
                <c:pt idx="6">
                  <c:v>14</c:v>
                </c:pt>
                <c:pt idx="7">
                  <c:v>14</c:v>
                </c:pt>
                <c:pt idx="8">
                  <c:v>24</c:v>
                </c:pt>
                <c:pt idx="9">
                  <c:v>25</c:v>
                </c:pt>
                <c:pt idx="10">
                  <c:v>41</c:v>
                </c:pt>
                <c:pt idx="11">
                  <c:v>52</c:v>
                </c:pt>
                <c:pt idx="12">
                  <c:v>48</c:v>
                </c:pt>
                <c:pt idx="13">
                  <c:v>49</c:v>
                </c:pt>
                <c:pt idx="14">
                  <c:v>53</c:v>
                </c:pt>
                <c:pt idx="15">
                  <c:v>50</c:v>
                </c:pt>
                <c:pt idx="16">
                  <c:v>54</c:v>
                </c:pt>
                <c:pt idx="17">
                  <c:v>44</c:v>
                </c:pt>
                <c:pt idx="18">
                  <c:v>49</c:v>
                </c:pt>
                <c:pt idx="19">
                  <c:v>50</c:v>
                </c:pt>
                <c:pt idx="20">
                  <c:v>49</c:v>
                </c:pt>
                <c:pt idx="21">
                  <c:v>44</c:v>
                </c:pt>
                <c:pt idx="22">
                  <c:v>50</c:v>
                </c:pt>
                <c:pt idx="23">
                  <c:v>38</c:v>
                </c:pt>
                <c:pt idx="24">
                  <c:v>32</c:v>
                </c:pt>
                <c:pt idx="25">
                  <c:v>46</c:v>
                </c:pt>
                <c:pt idx="26">
                  <c:v>22</c:v>
                </c:pt>
                <c:pt idx="27">
                  <c:v>29</c:v>
                </c:pt>
                <c:pt idx="28">
                  <c:v>23</c:v>
                </c:pt>
                <c:pt idx="29">
                  <c:v>14</c:v>
                </c:pt>
                <c:pt idx="30">
                  <c:v>17</c:v>
                </c:pt>
                <c:pt idx="31">
                  <c:v>12</c:v>
                </c:pt>
                <c:pt idx="32">
                  <c:v>10</c:v>
                </c:pt>
                <c:pt idx="33">
                  <c:v>11</c:v>
                </c:pt>
                <c:pt idx="34">
                  <c:v>5</c:v>
                </c:pt>
                <c:pt idx="35">
                  <c:v>5</c:v>
                </c:pt>
                <c:pt idx="36">
                  <c:v>4</c:v>
                </c:pt>
                <c:pt idx="37">
                  <c:v>4</c:v>
                </c:pt>
                <c:pt idx="38">
                  <c:v>6</c:v>
                </c:pt>
                <c:pt idx="39">
                  <c:v>1</c:v>
                </c:pt>
                <c:pt idx="40">
                  <c:v>2</c:v>
                </c:pt>
              </c:numCache>
            </c:numRef>
          </c:val>
        </c:ser>
        <c:dLbls>
          <c:showLegendKey val="0"/>
          <c:showVal val="0"/>
          <c:showCatName val="0"/>
          <c:showSerName val="0"/>
          <c:showPercent val="0"/>
          <c:showBubbleSize val="0"/>
        </c:dLbls>
        <c:gapWidth val="10"/>
        <c:axId val="370469216"/>
        <c:axId val="370470784"/>
      </c:barChart>
      <c:catAx>
        <c:axId val="370469216"/>
        <c:scaling>
          <c:orientation val="minMax"/>
        </c:scaling>
        <c:delete val="0"/>
        <c:axPos val="b"/>
        <c:numFmt formatCode="#,##0.00" sourceLinked="0"/>
        <c:majorTickMark val="out"/>
        <c:minorTickMark val="none"/>
        <c:tickLblPos val="nextTo"/>
        <c:txPr>
          <a:bodyPr rot="-5400000" vert="horz"/>
          <a:lstStyle/>
          <a:p>
            <a:pPr>
              <a:defRPr>
                <a:latin typeface="+mn-lt"/>
              </a:defRPr>
            </a:pPr>
            <a:endParaRPr lang="en-US"/>
          </a:p>
        </c:txPr>
        <c:crossAx val="370470784"/>
        <c:crosses val="autoZero"/>
        <c:auto val="1"/>
        <c:lblAlgn val="ctr"/>
        <c:lblOffset val="100"/>
        <c:tickLblSkip val="2"/>
        <c:tickMarkSkip val="1"/>
        <c:noMultiLvlLbl val="0"/>
      </c:catAx>
      <c:valAx>
        <c:axId val="370470784"/>
        <c:scaling>
          <c:orientation val="minMax"/>
          <c:max val="65"/>
          <c:min val="0"/>
        </c:scaling>
        <c:delete val="0"/>
        <c:axPos val="l"/>
        <c:majorGridlines/>
        <c:title>
          <c:tx>
            <c:rich>
              <a:bodyPr/>
              <a:lstStyle/>
              <a:p>
                <a:pPr>
                  <a:defRPr>
                    <a:latin typeface="+mn-lt"/>
                  </a:defRPr>
                </a:pPr>
                <a:r>
                  <a:rPr lang="nl-NL">
                    <a:latin typeface="+mn-lt"/>
                  </a:rPr>
                  <a:t>Count</a:t>
                </a:r>
              </a:p>
            </c:rich>
          </c:tx>
          <c:layout>
            <c:manualLayout>
              <c:xMode val="edge"/>
              <c:yMode val="edge"/>
              <c:x val="1.0526315789473703E-2"/>
              <c:y val="0.408498104403616"/>
            </c:manualLayout>
          </c:layout>
          <c:overlay val="0"/>
        </c:title>
        <c:numFmt formatCode="General" sourceLinked="1"/>
        <c:majorTickMark val="out"/>
        <c:minorTickMark val="none"/>
        <c:tickLblPos val="nextTo"/>
        <c:txPr>
          <a:bodyPr rot="0" vert="horz"/>
          <a:lstStyle/>
          <a:p>
            <a:pPr>
              <a:defRPr>
                <a:latin typeface="+mn-lt"/>
              </a:defRPr>
            </a:pPr>
            <a:endParaRPr lang="en-US"/>
          </a:p>
        </c:txPr>
        <c:crossAx val="370469216"/>
        <c:crosses val="autoZero"/>
        <c:crossBetween val="between"/>
      </c:valAx>
    </c:plotArea>
    <c:plotVisOnly val="1"/>
    <c:dispBlanksAs val="gap"/>
    <c:showDLblsOverMax val="0"/>
  </c:chart>
  <c:txPr>
    <a:bodyPr/>
    <a:lstStyle/>
    <a:p>
      <a:pPr>
        <a:defRPr sz="1600">
          <a:latin typeface="Times New Roman" pitchFamily="18" charset="0"/>
          <a:cs typeface="Times New Roman" pitchFamily="18" charset="0"/>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225403707383659"/>
          <c:y val="4.4074074074074071E-2"/>
          <c:w val="0.75870350297908873"/>
          <c:h val="0.8543336249635467"/>
        </c:manualLayout>
      </c:layout>
      <c:barChart>
        <c:barDir val="col"/>
        <c:grouping val="stacked"/>
        <c:varyColors val="0"/>
        <c:ser>
          <c:idx val="0"/>
          <c:order val="0"/>
          <c:tx>
            <c:strRef>
              <c:f>'Uncer 1000 (2)'!$K$168</c:f>
              <c:strCache>
                <c:ptCount val="1"/>
                <c:pt idx="0">
                  <c:v>Bottom</c:v>
                </c:pt>
              </c:strCache>
            </c:strRef>
          </c:tx>
          <c:spPr>
            <a:noFill/>
          </c:spPr>
          <c:invertIfNegative val="0"/>
          <c:cat>
            <c:numLit>
              <c:formatCode>General</c:formatCode>
              <c:ptCount val="1"/>
              <c:pt idx="0">
                <c:v>301</c:v>
              </c:pt>
            </c:numLit>
          </c:cat>
          <c:val>
            <c:numRef>
              <c:f>'Uncer 1000 (2)'!$M$168</c:f>
              <c:numCache>
                <c:formatCode>0.00</c:formatCode>
                <c:ptCount val="1"/>
                <c:pt idx="0">
                  <c:v>0.97410229999999998</c:v>
                </c:pt>
              </c:numCache>
            </c:numRef>
          </c:val>
        </c:ser>
        <c:dLbls>
          <c:showLegendKey val="0"/>
          <c:showVal val="0"/>
          <c:showCatName val="0"/>
          <c:showSerName val="0"/>
          <c:showPercent val="0"/>
          <c:showBubbleSize val="0"/>
        </c:dLbls>
        <c:gapWidth val="150"/>
        <c:overlap val="100"/>
        <c:axId val="370471176"/>
        <c:axId val="370471568"/>
      </c:barChart>
      <c:catAx>
        <c:axId val="370471176"/>
        <c:scaling>
          <c:orientation val="minMax"/>
        </c:scaling>
        <c:delete val="0"/>
        <c:axPos val="b"/>
        <c:numFmt formatCode="General" sourceLinked="1"/>
        <c:majorTickMark val="none"/>
        <c:minorTickMark val="none"/>
        <c:tickLblPos val="nextTo"/>
        <c:crossAx val="370471568"/>
        <c:crosses val="autoZero"/>
        <c:auto val="1"/>
        <c:lblAlgn val="ctr"/>
        <c:lblOffset val="100"/>
        <c:noMultiLvlLbl val="0"/>
      </c:catAx>
      <c:valAx>
        <c:axId val="370471568"/>
        <c:scaling>
          <c:orientation val="minMax"/>
          <c:max val="1.3"/>
          <c:min val="0.60000000000000064"/>
        </c:scaling>
        <c:delete val="0"/>
        <c:axPos val="l"/>
        <c:numFmt formatCode="0.0" sourceLinked="0"/>
        <c:majorTickMark val="out"/>
        <c:minorTickMark val="none"/>
        <c:tickLblPos val="nextTo"/>
        <c:crossAx val="370471176"/>
        <c:crosses val="autoZero"/>
        <c:crossBetween val="between"/>
        <c:majorUnit val="0.1"/>
      </c:valAx>
    </c:plotArea>
    <c:plotVisOnly val="1"/>
    <c:dispBlanksAs val="gap"/>
    <c:showDLblsOverMax val="0"/>
  </c:chart>
  <c:spPr>
    <a:ln>
      <a:noFill/>
    </a:ln>
  </c:spPr>
  <c:txPr>
    <a:bodyPr/>
    <a:lstStyle/>
    <a:p>
      <a:pPr>
        <a:defRPr sz="1200">
          <a:latin typeface="+mn-lt"/>
          <a:cs typeface="Times New Roman" pitchFamily="18" charset="0"/>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89D395-9D02-4C00-AA3A-260717AD35F5}" type="doc">
      <dgm:prSet loTypeId="urn:microsoft.com/office/officeart/2011/layout/CircleProcess" loCatId="officeonline" qsTypeId="urn:microsoft.com/office/officeart/2005/8/quickstyle/simple1" qsCatId="simple" csTypeId="urn:microsoft.com/office/officeart/2005/8/colors/accent1_2" csCatId="accent1" phldr="1"/>
      <dgm:spPr/>
      <dgm:t>
        <a:bodyPr/>
        <a:lstStyle/>
        <a:p>
          <a:endParaRPr lang="en-US"/>
        </a:p>
      </dgm:t>
    </dgm:pt>
    <dgm:pt modelId="{89025B61-E413-44E2-B1E8-2C32CAB7FF46}">
      <dgm:prSet phldrT="[Text]"/>
      <dgm:spPr/>
      <dgm:t>
        <a:bodyPr/>
        <a:lstStyle/>
        <a:p>
          <a:r>
            <a:rPr lang="en-US" dirty="0" smtClean="0"/>
            <a:t>Chemical reactions</a:t>
          </a:r>
          <a:endParaRPr lang="en-US" dirty="0"/>
        </a:p>
      </dgm:t>
    </dgm:pt>
    <dgm:pt modelId="{3293B917-4243-44D6-BB8B-EA33B49EA24E}" type="parTrans" cxnId="{2ACD5566-1869-4048-AD9E-03FAF85D2C37}">
      <dgm:prSet/>
      <dgm:spPr/>
      <dgm:t>
        <a:bodyPr/>
        <a:lstStyle/>
        <a:p>
          <a:endParaRPr lang="en-US"/>
        </a:p>
      </dgm:t>
    </dgm:pt>
    <dgm:pt modelId="{EF54AFB3-C874-427C-A87B-721485B2DA62}" type="sibTrans" cxnId="{2ACD5566-1869-4048-AD9E-03FAF85D2C37}">
      <dgm:prSet/>
      <dgm:spPr/>
      <dgm:t>
        <a:bodyPr/>
        <a:lstStyle/>
        <a:p>
          <a:endParaRPr lang="en-US"/>
        </a:p>
      </dgm:t>
    </dgm:pt>
    <dgm:pt modelId="{B3D620A4-8906-4AD7-89A1-19895E76D472}">
      <dgm:prSet phldrT="[Text]"/>
      <dgm:spPr/>
      <dgm:t>
        <a:bodyPr/>
        <a:lstStyle/>
        <a:p>
          <a:r>
            <a:rPr lang="en-US" dirty="0" smtClean="0"/>
            <a:t>Chemical process engineering</a:t>
          </a:r>
          <a:endParaRPr lang="en-US" dirty="0"/>
        </a:p>
      </dgm:t>
    </dgm:pt>
    <dgm:pt modelId="{185AB681-E5BD-494F-B413-C5E1BDBFE000}" type="parTrans" cxnId="{C365C1E7-AF3F-42EB-864E-84E8A66F21C9}">
      <dgm:prSet/>
      <dgm:spPr/>
      <dgm:t>
        <a:bodyPr/>
        <a:lstStyle/>
        <a:p>
          <a:endParaRPr lang="en-US"/>
        </a:p>
      </dgm:t>
    </dgm:pt>
    <dgm:pt modelId="{FF208F1D-D578-4F43-8829-AF18006D6F8D}" type="sibTrans" cxnId="{C365C1E7-AF3F-42EB-864E-84E8A66F21C9}">
      <dgm:prSet/>
      <dgm:spPr/>
      <dgm:t>
        <a:bodyPr/>
        <a:lstStyle/>
        <a:p>
          <a:endParaRPr lang="en-US"/>
        </a:p>
      </dgm:t>
    </dgm:pt>
    <dgm:pt modelId="{575D89EF-C2F7-48B1-8F7F-3730A20A835B}">
      <dgm:prSet phldrT="[Text]"/>
      <dgm:spPr/>
      <dgm:t>
        <a:bodyPr/>
        <a:lstStyle/>
        <a:p>
          <a:r>
            <a:rPr lang="en-US" dirty="0" smtClean="0"/>
            <a:t>Commercial plant operation</a:t>
          </a:r>
          <a:endParaRPr lang="en-US" dirty="0"/>
        </a:p>
      </dgm:t>
    </dgm:pt>
    <dgm:pt modelId="{729347F7-5F9B-4B25-A72C-3767E8CB0298}" type="parTrans" cxnId="{862A711F-4D7B-4C39-8B32-468FB1EEA09B}">
      <dgm:prSet/>
      <dgm:spPr/>
      <dgm:t>
        <a:bodyPr/>
        <a:lstStyle/>
        <a:p>
          <a:endParaRPr lang="en-US"/>
        </a:p>
      </dgm:t>
    </dgm:pt>
    <dgm:pt modelId="{73A4CBAC-50B8-4B51-9A0D-7137BAA5A8D9}" type="sibTrans" cxnId="{862A711F-4D7B-4C39-8B32-468FB1EEA09B}">
      <dgm:prSet/>
      <dgm:spPr/>
      <dgm:t>
        <a:bodyPr/>
        <a:lstStyle/>
        <a:p>
          <a:endParaRPr lang="en-US"/>
        </a:p>
      </dgm:t>
    </dgm:pt>
    <dgm:pt modelId="{22E1DFDD-8F4D-4B91-AF98-DAC43806A0DE}">
      <dgm:prSet phldrT="[Text]"/>
      <dgm:spPr/>
      <dgm:t>
        <a:bodyPr/>
        <a:lstStyle/>
        <a:p>
          <a:r>
            <a:rPr lang="en-US" dirty="0" smtClean="0"/>
            <a:t>Plant design and installation</a:t>
          </a:r>
          <a:endParaRPr lang="en-US" dirty="0"/>
        </a:p>
      </dgm:t>
    </dgm:pt>
    <dgm:pt modelId="{111AE33F-BEB7-4149-8736-AD7DF822D983}" type="parTrans" cxnId="{C2A1DE0C-6B0E-44FB-9BED-AE5B5AAEC6DE}">
      <dgm:prSet/>
      <dgm:spPr/>
      <dgm:t>
        <a:bodyPr/>
        <a:lstStyle/>
        <a:p>
          <a:endParaRPr lang="en-US"/>
        </a:p>
      </dgm:t>
    </dgm:pt>
    <dgm:pt modelId="{0C9F87EF-0AF4-4774-AA4B-B87DB8B0B7CC}" type="sibTrans" cxnId="{C2A1DE0C-6B0E-44FB-9BED-AE5B5AAEC6DE}">
      <dgm:prSet/>
      <dgm:spPr/>
      <dgm:t>
        <a:bodyPr/>
        <a:lstStyle/>
        <a:p>
          <a:endParaRPr lang="en-US"/>
        </a:p>
      </dgm:t>
    </dgm:pt>
    <dgm:pt modelId="{82BE12E3-1F09-4F77-8A94-618D0F434A3B}" type="pres">
      <dgm:prSet presAssocID="{B289D395-9D02-4C00-AA3A-260717AD35F5}" presName="Name0" presStyleCnt="0">
        <dgm:presLayoutVars>
          <dgm:chMax val="11"/>
          <dgm:chPref val="11"/>
          <dgm:dir/>
          <dgm:resizeHandles/>
        </dgm:presLayoutVars>
      </dgm:prSet>
      <dgm:spPr/>
      <dgm:t>
        <a:bodyPr/>
        <a:lstStyle/>
        <a:p>
          <a:endParaRPr lang="en-US"/>
        </a:p>
      </dgm:t>
    </dgm:pt>
    <dgm:pt modelId="{4867118B-1921-453F-89B6-CE53AB66E449}" type="pres">
      <dgm:prSet presAssocID="{575D89EF-C2F7-48B1-8F7F-3730A20A835B}" presName="Accent4" presStyleCnt="0"/>
      <dgm:spPr/>
    </dgm:pt>
    <dgm:pt modelId="{B171DDFA-91EC-4E85-A269-C6265841BD7C}" type="pres">
      <dgm:prSet presAssocID="{575D89EF-C2F7-48B1-8F7F-3730A20A835B}" presName="Accent" presStyleLbl="node1" presStyleIdx="0" presStyleCnt="4"/>
      <dgm:spPr/>
    </dgm:pt>
    <dgm:pt modelId="{44CCBA2A-EDDC-4783-8B65-4BC591C47D29}" type="pres">
      <dgm:prSet presAssocID="{575D89EF-C2F7-48B1-8F7F-3730A20A835B}" presName="ParentBackground4" presStyleCnt="0"/>
      <dgm:spPr/>
    </dgm:pt>
    <dgm:pt modelId="{6EC1ACF9-D50B-4273-B9DD-CC43CEF3D37B}" type="pres">
      <dgm:prSet presAssocID="{575D89EF-C2F7-48B1-8F7F-3730A20A835B}" presName="ParentBackground" presStyleLbl="fgAcc1" presStyleIdx="0" presStyleCnt="4"/>
      <dgm:spPr/>
      <dgm:t>
        <a:bodyPr/>
        <a:lstStyle/>
        <a:p>
          <a:endParaRPr lang="en-US"/>
        </a:p>
      </dgm:t>
    </dgm:pt>
    <dgm:pt modelId="{963F3834-E5FF-4101-AFE6-55D4A3BF5BC4}" type="pres">
      <dgm:prSet presAssocID="{575D89EF-C2F7-48B1-8F7F-3730A20A835B}" presName="Parent4" presStyleLbl="revTx" presStyleIdx="0" presStyleCnt="0">
        <dgm:presLayoutVars>
          <dgm:chMax val="1"/>
          <dgm:chPref val="1"/>
          <dgm:bulletEnabled val="1"/>
        </dgm:presLayoutVars>
      </dgm:prSet>
      <dgm:spPr/>
      <dgm:t>
        <a:bodyPr/>
        <a:lstStyle/>
        <a:p>
          <a:endParaRPr lang="en-US"/>
        </a:p>
      </dgm:t>
    </dgm:pt>
    <dgm:pt modelId="{37C6BDB6-3AF9-41F1-9851-22EF7B8DD871}" type="pres">
      <dgm:prSet presAssocID="{22E1DFDD-8F4D-4B91-AF98-DAC43806A0DE}" presName="Accent3" presStyleCnt="0"/>
      <dgm:spPr/>
    </dgm:pt>
    <dgm:pt modelId="{E4767FA4-C44C-4BDF-9C47-72ABEA6B2232}" type="pres">
      <dgm:prSet presAssocID="{22E1DFDD-8F4D-4B91-AF98-DAC43806A0DE}" presName="Accent" presStyleLbl="node1" presStyleIdx="1" presStyleCnt="4"/>
      <dgm:spPr/>
    </dgm:pt>
    <dgm:pt modelId="{4991D253-A386-4BF6-8AE7-FA84A8291F4D}" type="pres">
      <dgm:prSet presAssocID="{22E1DFDD-8F4D-4B91-AF98-DAC43806A0DE}" presName="ParentBackground3" presStyleCnt="0"/>
      <dgm:spPr/>
    </dgm:pt>
    <dgm:pt modelId="{94ECE1CB-5711-458C-BD33-D6181B468D7A}" type="pres">
      <dgm:prSet presAssocID="{22E1DFDD-8F4D-4B91-AF98-DAC43806A0DE}" presName="ParentBackground" presStyleLbl="fgAcc1" presStyleIdx="1" presStyleCnt="4"/>
      <dgm:spPr/>
      <dgm:t>
        <a:bodyPr/>
        <a:lstStyle/>
        <a:p>
          <a:endParaRPr lang="en-US"/>
        </a:p>
      </dgm:t>
    </dgm:pt>
    <dgm:pt modelId="{069E8557-5D18-48F4-9614-D4849E5AC34B}" type="pres">
      <dgm:prSet presAssocID="{22E1DFDD-8F4D-4B91-AF98-DAC43806A0DE}" presName="Parent3" presStyleLbl="revTx" presStyleIdx="0" presStyleCnt="0">
        <dgm:presLayoutVars>
          <dgm:chMax val="1"/>
          <dgm:chPref val="1"/>
          <dgm:bulletEnabled val="1"/>
        </dgm:presLayoutVars>
      </dgm:prSet>
      <dgm:spPr/>
      <dgm:t>
        <a:bodyPr/>
        <a:lstStyle/>
        <a:p>
          <a:endParaRPr lang="en-US"/>
        </a:p>
      </dgm:t>
    </dgm:pt>
    <dgm:pt modelId="{514BBE14-7FD7-4795-9999-9EF283741DC9}" type="pres">
      <dgm:prSet presAssocID="{B3D620A4-8906-4AD7-89A1-19895E76D472}" presName="Accent2" presStyleCnt="0"/>
      <dgm:spPr/>
    </dgm:pt>
    <dgm:pt modelId="{77C3DD57-8DFC-4B3E-BD14-6A3C2A814691}" type="pres">
      <dgm:prSet presAssocID="{B3D620A4-8906-4AD7-89A1-19895E76D472}" presName="Accent" presStyleLbl="node1" presStyleIdx="2" presStyleCnt="4"/>
      <dgm:spPr/>
    </dgm:pt>
    <dgm:pt modelId="{490CDC2C-FDDA-429C-9191-4F6009819496}" type="pres">
      <dgm:prSet presAssocID="{B3D620A4-8906-4AD7-89A1-19895E76D472}" presName="ParentBackground2" presStyleCnt="0"/>
      <dgm:spPr/>
    </dgm:pt>
    <dgm:pt modelId="{AD02B40E-2E6E-4770-902A-3E68E79E8B79}" type="pres">
      <dgm:prSet presAssocID="{B3D620A4-8906-4AD7-89A1-19895E76D472}" presName="ParentBackground" presStyleLbl="fgAcc1" presStyleIdx="2" presStyleCnt="4"/>
      <dgm:spPr/>
      <dgm:t>
        <a:bodyPr/>
        <a:lstStyle/>
        <a:p>
          <a:endParaRPr lang="en-US"/>
        </a:p>
      </dgm:t>
    </dgm:pt>
    <dgm:pt modelId="{7693610C-BE76-405B-BC89-5EE1F77CBAEA}" type="pres">
      <dgm:prSet presAssocID="{B3D620A4-8906-4AD7-89A1-19895E76D472}" presName="Parent2" presStyleLbl="revTx" presStyleIdx="0" presStyleCnt="0">
        <dgm:presLayoutVars>
          <dgm:chMax val="1"/>
          <dgm:chPref val="1"/>
          <dgm:bulletEnabled val="1"/>
        </dgm:presLayoutVars>
      </dgm:prSet>
      <dgm:spPr/>
      <dgm:t>
        <a:bodyPr/>
        <a:lstStyle/>
        <a:p>
          <a:endParaRPr lang="en-US"/>
        </a:p>
      </dgm:t>
    </dgm:pt>
    <dgm:pt modelId="{D136E061-A4E3-49B0-AA55-4E84F51FB1A9}" type="pres">
      <dgm:prSet presAssocID="{89025B61-E413-44E2-B1E8-2C32CAB7FF46}" presName="Accent1" presStyleCnt="0"/>
      <dgm:spPr/>
    </dgm:pt>
    <dgm:pt modelId="{E5DDAC7F-7CDB-4A12-93F5-DBD708AFB979}" type="pres">
      <dgm:prSet presAssocID="{89025B61-E413-44E2-B1E8-2C32CAB7FF46}" presName="Accent" presStyleLbl="node1" presStyleIdx="3" presStyleCnt="4"/>
      <dgm:spPr/>
    </dgm:pt>
    <dgm:pt modelId="{A87BE6A5-1280-4B5F-ADF0-477106D9B085}" type="pres">
      <dgm:prSet presAssocID="{89025B61-E413-44E2-B1E8-2C32CAB7FF46}" presName="ParentBackground1" presStyleCnt="0"/>
      <dgm:spPr/>
    </dgm:pt>
    <dgm:pt modelId="{DB6059DB-1A40-4A37-B333-341D87FBDF50}" type="pres">
      <dgm:prSet presAssocID="{89025B61-E413-44E2-B1E8-2C32CAB7FF46}" presName="ParentBackground" presStyleLbl="fgAcc1" presStyleIdx="3" presStyleCnt="4"/>
      <dgm:spPr/>
      <dgm:t>
        <a:bodyPr/>
        <a:lstStyle/>
        <a:p>
          <a:endParaRPr lang="en-US"/>
        </a:p>
      </dgm:t>
    </dgm:pt>
    <dgm:pt modelId="{74E48B97-B407-426B-AFAD-27F1E27CA627}" type="pres">
      <dgm:prSet presAssocID="{89025B61-E413-44E2-B1E8-2C32CAB7FF46}" presName="Parent1" presStyleLbl="revTx" presStyleIdx="0" presStyleCnt="0">
        <dgm:presLayoutVars>
          <dgm:chMax val="1"/>
          <dgm:chPref val="1"/>
          <dgm:bulletEnabled val="1"/>
        </dgm:presLayoutVars>
      </dgm:prSet>
      <dgm:spPr/>
      <dgm:t>
        <a:bodyPr/>
        <a:lstStyle/>
        <a:p>
          <a:endParaRPr lang="en-US"/>
        </a:p>
      </dgm:t>
    </dgm:pt>
  </dgm:ptLst>
  <dgm:cxnLst>
    <dgm:cxn modelId="{65148C94-E3CD-47DA-88DB-616FB80B38C2}" type="presOf" srcId="{B3D620A4-8906-4AD7-89A1-19895E76D472}" destId="{7693610C-BE76-405B-BC89-5EE1F77CBAEA}" srcOrd="1" destOrd="0" presId="urn:microsoft.com/office/officeart/2011/layout/CircleProcess"/>
    <dgm:cxn modelId="{9E50DE3F-0AD0-4082-87D0-CB1D49D148C9}" type="presOf" srcId="{89025B61-E413-44E2-B1E8-2C32CAB7FF46}" destId="{DB6059DB-1A40-4A37-B333-341D87FBDF50}" srcOrd="0" destOrd="0" presId="urn:microsoft.com/office/officeart/2011/layout/CircleProcess"/>
    <dgm:cxn modelId="{C8300182-2C46-4679-B6C5-989C593BCA50}" type="presOf" srcId="{575D89EF-C2F7-48B1-8F7F-3730A20A835B}" destId="{6EC1ACF9-D50B-4273-B9DD-CC43CEF3D37B}" srcOrd="0" destOrd="0" presId="urn:microsoft.com/office/officeart/2011/layout/CircleProcess"/>
    <dgm:cxn modelId="{972A19C6-01CD-4737-9ACA-ACF0E75BEBE7}" type="presOf" srcId="{22E1DFDD-8F4D-4B91-AF98-DAC43806A0DE}" destId="{94ECE1CB-5711-458C-BD33-D6181B468D7A}" srcOrd="0" destOrd="0" presId="urn:microsoft.com/office/officeart/2011/layout/CircleProcess"/>
    <dgm:cxn modelId="{862A711F-4D7B-4C39-8B32-468FB1EEA09B}" srcId="{B289D395-9D02-4C00-AA3A-260717AD35F5}" destId="{575D89EF-C2F7-48B1-8F7F-3730A20A835B}" srcOrd="3" destOrd="0" parTransId="{729347F7-5F9B-4B25-A72C-3767E8CB0298}" sibTransId="{73A4CBAC-50B8-4B51-9A0D-7137BAA5A8D9}"/>
    <dgm:cxn modelId="{C365C1E7-AF3F-42EB-864E-84E8A66F21C9}" srcId="{B289D395-9D02-4C00-AA3A-260717AD35F5}" destId="{B3D620A4-8906-4AD7-89A1-19895E76D472}" srcOrd="1" destOrd="0" parTransId="{185AB681-E5BD-494F-B413-C5E1BDBFE000}" sibTransId="{FF208F1D-D578-4F43-8829-AF18006D6F8D}"/>
    <dgm:cxn modelId="{BC8ED9EB-1FAA-484E-9168-C3557B10FBF2}" type="presOf" srcId="{B289D395-9D02-4C00-AA3A-260717AD35F5}" destId="{82BE12E3-1F09-4F77-8A94-618D0F434A3B}" srcOrd="0" destOrd="0" presId="urn:microsoft.com/office/officeart/2011/layout/CircleProcess"/>
    <dgm:cxn modelId="{2ACD5566-1869-4048-AD9E-03FAF85D2C37}" srcId="{B289D395-9D02-4C00-AA3A-260717AD35F5}" destId="{89025B61-E413-44E2-B1E8-2C32CAB7FF46}" srcOrd="0" destOrd="0" parTransId="{3293B917-4243-44D6-BB8B-EA33B49EA24E}" sibTransId="{EF54AFB3-C874-427C-A87B-721485B2DA62}"/>
    <dgm:cxn modelId="{7AE50714-0D68-4933-A8F2-05FEEB948F80}" type="presOf" srcId="{575D89EF-C2F7-48B1-8F7F-3730A20A835B}" destId="{963F3834-E5FF-4101-AFE6-55D4A3BF5BC4}" srcOrd="1" destOrd="0" presId="urn:microsoft.com/office/officeart/2011/layout/CircleProcess"/>
    <dgm:cxn modelId="{10006797-7202-4095-B0BE-229E94A64E22}" type="presOf" srcId="{22E1DFDD-8F4D-4B91-AF98-DAC43806A0DE}" destId="{069E8557-5D18-48F4-9614-D4849E5AC34B}" srcOrd="1" destOrd="0" presId="urn:microsoft.com/office/officeart/2011/layout/CircleProcess"/>
    <dgm:cxn modelId="{DE036A4C-854A-4428-9300-4DAD5BE23BBA}" type="presOf" srcId="{89025B61-E413-44E2-B1E8-2C32CAB7FF46}" destId="{74E48B97-B407-426B-AFAD-27F1E27CA627}" srcOrd="1" destOrd="0" presId="urn:microsoft.com/office/officeart/2011/layout/CircleProcess"/>
    <dgm:cxn modelId="{C34C8AEB-7752-45F2-9807-073C96B02158}" type="presOf" srcId="{B3D620A4-8906-4AD7-89A1-19895E76D472}" destId="{AD02B40E-2E6E-4770-902A-3E68E79E8B79}" srcOrd="0" destOrd="0" presId="urn:microsoft.com/office/officeart/2011/layout/CircleProcess"/>
    <dgm:cxn modelId="{C2A1DE0C-6B0E-44FB-9BED-AE5B5AAEC6DE}" srcId="{B289D395-9D02-4C00-AA3A-260717AD35F5}" destId="{22E1DFDD-8F4D-4B91-AF98-DAC43806A0DE}" srcOrd="2" destOrd="0" parTransId="{111AE33F-BEB7-4149-8736-AD7DF822D983}" sibTransId="{0C9F87EF-0AF4-4774-AA4B-B87DB8B0B7CC}"/>
    <dgm:cxn modelId="{04A6A0DB-411B-4924-8E58-BEEAFD7C51C5}" type="presParOf" srcId="{82BE12E3-1F09-4F77-8A94-618D0F434A3B}" destId="{4867118B-1921-453F-89B6-CE53AB66E449}" srcOrd="0" destOrd="0" presId="urn:microsoft.com/office/officeart/2011/layout/CircleProcess"/>
    <dgm:cxn modelId="{E0BAA356-B55D-49C3-A1A2-1B75FC37C909}" type="presParOf" srcId="{4867118B-1921-453F-89B6-CE53AB66E449}" destId="{B171DDFA-91EC-4E85-A269-C6265841BD7C}" srcOrd="0" destOrd="0" presId="urn:microsoft.com/office/officeart/2011/layout/CircleProcess"/>
    <dgm:cxn modelId="{0410797B-1823-4CD2-A745-0132D35EE046}" type="presParOf" srcId="{82BE12E3-1F09-4F77-8A94-618D0F434A3B}" destId="{44CCBA2A-EDDC-4783-8B65-4BC591C47D29}" srcOrd="1" destOrd="0" presId="urn:microsoft.com/office/officeart/2011/layout/CircleProcess"/>
    <dgm:cxn modelId="{2AB1B167-37EF-47F1-8C38-60741F9168BC}" type="presParOf" srcId="{44CCBA2A-EDDC-4783-8B65-4BC591C47D29}" destId="{6EC1ACF9-D50B-4273-B9DD-CC43CEF3D37B}" srcOrd="0" destOrd="0" presId="urn:microsoft.com/office/officeart/2011/layout/CircleProcess"/>
    <dgm:cxn modelId="{E802AAA5-5710-4A36-9951-F30885BC7EFD}" type="presParOf" srcId="{82BE12E3-1F09-4F77-8A94-618D0F434A3B}" destId="{963F3834-E5FF-4101-AFE6-55D4A3BF5BC4}" srcOrd="2" destOrd="0" presId="urn:microsoft.com/office/officeart/2011/layout/CircleProcess"/>
    <dgm:cxn modelId="{00F3165F-B9B4-4C8F-B65A-E8570E509B4B}" type="presParOf" srcId="{82BE12E3-1F09-4F77-8A94-618D0F434A3B}" destId="{37C6BDB6-3AF9-41F1-9851-22EF7B8DD871}" srcOrd="3" destOrd="0" presId="urn:microsoft.com/office/officeart/2011/layout/CircleProcess"/>
    <dgm:cxn modelId="{5B8E49DA-76FD-47D9-8CF5-F37E387A1B50}" type="presParOf" srcId="{37C6BDB6-3AF9-41F1-9851-22EF7B8DD871}" destId="{E4767FA4-C44C-4BDF-9C47-72ABEA6B2232}" srcOrd="0" destOrd="0" presId="urn:microsoft.com/office/officeart/2011/layout/CircleProcess"/>
    <dgm:cxn modelId="{7E15C884-92F8-48AB-9E00-4FF4502F79E4}" type="presParOf" srcId="{82BE12E3-1F09-4F77-8A94-618D0F434A3B}" destId="{4991D253-A386-4BF6-8AE7-FA84A8291F4D}" srcOrd="4" destOrd="0" presId="urn:microsoft.com/office/officeart/2011/layout/CircleProcess"/>
    <dgm:cxn modelId="{A2ABC29E-F9A2-4744-BB9E-FC105B7D3D94}" type="presParOf" srcId="{4991D253-A386-4BF6-8AE7-FA84A8291F4D}" destId="{94ECE1CB-5711-458C-BD33-D6181B468D7A}" srcOrd="0" destOrd="0" presId="urn:microsoft.com/office/officeart/2011/layout/CircleProcess"/>
    <dgm:cxn modelId="{2E34FF13-15A1-4595-942E-B465F87B891A}" type="presParOf" srcId="{82BE12E3-1F09-4F77-8A94-618D0F434A3B}" destId="{069E8557-5D18-48F4-9614-D4849E5AC34B}" srcOrd="5" destOrd="0" presId="urn:microsoft.com/office/officeart/2011/layout/CircleProcess"/>
    <dgm:cxn modelId="{EC73A8AF-7CEB-4ECE-9B0E-C6555FA696B2}" type="presParOf" srcId="{82BE12E3-1F09-4F77-8A94-618D0F434A3B}" destId="{514BBE14-7FD7-4795-9999-9EF283741DC9}" srcOrd="6" destOrd="0" presId="urn:microsoft.com/office/officeart/2011/layout/CircleProcess"/>
    <dgm:cxn modelId="{6FB67E9A-9EB0-451C-8DBD-A0DEDC4F05E5}" type="presParOf" srcId="{514BBE14-7FD7-4795-9999-9EF283741DC9}" destId="{77C3DD57-8DFC-4B3E-BD14-6A3C2A814691}" srcOrd="0" destOrd="0" presId="urn:microsoft.com/office/officeart/2011/layout/CircleProcess"/>
    <dgm:cxn modelId="{DE878CDF-04C6-45BA-B94E-5D4D8F8DE842}" type="presParOf" srcId="{82BE12E3-1F09-4F77-8A94-618D0F434A3B}" destId="{490CDC2C-FDDA-429C-9191-4F6009819496}" srcOrd="7" destOrd="0" presId="urn:microsoft.com/office/officeart/2011/layout/CircleProcess"/>
    <dgm:cxn modelId="{58D50730-6E5F-4A67-8597-1A5683887CDF}" type="presParOf" srcId="{490CDC2C-FDDA-429C-9191-4F6009819496}" destId="{AD02B40E-2E6E-4770-902A-3E68E79E8B79}" srcOrd="0" destOrd="0" presId="urn:microsoft.com/office/officeart/2011/layout/CircleProcess"/>
    <dgm:cxn modelId="{A74B5E40-63F7-4BF8-8047-1A3E051254F0}" type="presParOf" srcId="{82BE12E3-1F09-4F77-8A94-618D0F434A3B}" destId="{7693610C-BE76-405B-BC89-5EE1F77CBAEA}" srcOrd="8" destOrd="0" presId="urn:microsoft.com/office/officeart/2011/layout/CircleProcess"/>
    <dgm:cxn modelId="{59A159F8-4727-40D4-9942-4F8558759B50}" type="presParOf" srcId="{82BE12E3-1F09-4F77-8A94-618D0F434A3B}" destId="{D136E061-A4E3-49B0-AA55-4E84F51FB1A9}" srcOrd="9" destOrd="0" presId="urn:microsoft.com/office/officeart/2011/layout/CircleProcess"/>
    <dgm:cxn modelId="{1A648A98-E287-4386-9859-F3CFF971AFA4}" type="presParOf" srcId="{D136E061-A4E3-49B0-AA55-4E84F51FB1A9}" destId="{E5DDAC7F-7CDB-4A12-93F5-DBD708AFB979}" srcOrd="0" destOrd="0" presId="urn:microsoft.com/office/officeart/2011/layout/CircleProcess"/>
    <dgm:cxn modelId="{A130E2F9-159B-4E65-ACF3-4726D097BD0C}" type="presParOf" srcId="{82BE12E3-1F09-4F77-8A94-618D0F434A3B}" destId="{A87BE6A5-1280-4B5F-ADF0-477106D9B085}" srcOrd="10" destOrd="0" presId="urn:microsoft.com/office/officeart/2011/layout/CircleProcess"/>
    <dgm:cxn modelId="{7992813E-B498-4A5B-8F55-C49C6B8C53AF}" type="presParOf" srcId="{A87BE6A5-1280-4B5F-ADF0-477106D9B085}" destId="{DB6059DB-1A40-4A37-B333-341D87FBDF50}" srcOrd="0" destOrd="0" presId="urn:microsoft.com/office/officeart/2011/layout/CircleProcess"/>
    <dgm:cxn modelId="{57974E08-2491-43D7-8568-9C60500406F8}" type="presParOf" srcId="{82BE12E3-1F09-4F77-8A94-618D0F434A3B}" destId="{74E48B97-B407-426B-AFAD-27F1E27CA627}"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69D96D-01F5-404E-8271-932F41814197}" type="doc">
      <dgm:prSet loTypeId="urn:microsoft.com/office/officeart/2005/8/layout/chevron1" loCatId="process" qsTypeId="urn:microsoft.com/office/officeart/2005/8/quickstyle/simple4" qsCatId="simple" csTypeId="urn:microsoft.com/office/officeart/2005/8/colors/colorful5" csCatId="colorful" phldr="1"/>
      <dgm:spPr/>
    </dgm:pt>
    <dgm:pt modelId="{E9DD19E8-C68B-4F08-B681-13777BF82C5B}">
      <dgm:prSet phldrT="[Text]" custT="1"/>
      <dgm:spPr>
        <a:xfrm>
          <a:off x="2134" y="85842"/>
          <a:ext cx="1899497" cy="759798"/>
        </a:xfrm>
        <a:prstGeom prst="chevron">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dgm:spPr>
      <dgm:t>
        <a:bodyPr/>
        <a:lstStyle/>
        <a:p>
          <a:r>
            <a:rPr lang="en-US" sz="1600" dirty="0" smtClean="0">
              <a:solidFill>
                <a:sysClr val="windowText" lastClr="000000"/>
              </a:solidFill>
              <a:latin typeface="Calibri"/>
              <a:ea typeface="+mn-ea"/>
              <a:cs typeface="Times New Roman" pitchFamily="18" charset="0"/>
            </a:rPr>
            <a:t>Process concept</a:t>
          </a:r>
          <a:endParaRPr lang="nl-NL" sz="1600" dirty="0">
            <a:solidFill>
              <a:sysClr val="windowText" lastClr="000000"/>
            </a:solidFill>
            <a:latin typeface="Calibri"/>
            <a:ea typeface="+mn-ea"/>
            <a:cs typeface="Times New Roman" pitchFamily="18" charset="0"/>
          </a:endParaRPr>
        </a:p>
      </dgm:t>
    </dgm:pt>
    <dgm:pt modelId="{57030317-E3B4-487B-9A71-99D6B4EB026A}" type="parTrans" cxnId="{AFAC8784-9E48-4C08-9544-FE66CBA391BD}">
      <dgm:prSet/>
      <dgm:spPr/>
      <dgm:t>
        <a:bodyPr/>
        <a:lstStyle/>
        <a:p>
          <a:endParaRPr lang="nl-NL" sz="1600">
            <a:latin typeface="+mj-lt"/>
          </a:endParaRPr>
        </a:p>
      </dgm:t>
    </dgm:pt>
    <dgm:pt modelId="{5602031E-8E00-4461-AC14-A2395E5D0677}" type="sibTrans" cxnId="{AFAC8784-9E48-4C08-9544-FE66CBA391BD}">
      <dgm:prSet/>
      <dgm:spPr/>
      <dgm:t>
        <a:bodyPr/>
        <a:lstStyle/>
        <a:p>
          <a:endParaRPr lang="nl-NL" sz="1600">
            <a:latin typeface="+mj-lt"/>
          </a:endParaRPr>
        </a:p>
      </dgm:t>
    </dgm:pt>
    <dgm:pt modelId="{D131DAE3-A964-4E52-A24D-B144F86B93BC}">
      <dgm:prSet phldrT="[Text]" custT="1"/>
      <dgm:spPr>
        <a:xfrm>
          <a:off x="1711681" y="85842"/>
          <a:ext cx="1899497" cy="759798"/>
        </a:xfrm>
        <a:prstGeom prst="chevron">
          <a:avLst/>
        </a:prstGeom>
        <a:gradFill rotWithShape="0">
          <a:gsLst>
            <a:gs pos="0">
              <a:srgbClr val="4BACC6">
                <a:hueOff val="-2483469"/>
                <a:satOff val="9953"/>
                <a:lumOff val="2157"/>
                <a:alphaOff val="0"/>
                <a:shade val="51000"/>
                <a:satMod val="130000"/>
              </a:srgbClr>
            </a:gs>
            <a:gs pos="80000">
              <a:srgbClr val="4BACC6">
                <a:hueOff val="-2483469"/>
                <a:satOff val="9953"/>
                <a:lumOff val="2157"/>
                <a:alphaOff val="0"/>
                <a:shade val="93000"/>
                <a:satMod val="130000"/>
              </a:srgbClr>
            </a:gs>
            <a:gs pos="100000">
              <a:srgbClr val="4BACC6">
                <a:hueOff val="-2483469"/>
                <a:satOff val="9953"/>
                <a:lumOff val="2157"/>
                <a:alphaOff val="0"/>
                <a:shade val="94000"/>
                <a:satMod val="135000"/>
              </a:srgbClr>
            </a:gs>
          </a:gsLst>
          <a:lin ang="16200000" scaled="0"/>
        </a:gradFill>
        <a:ln w="19050">
          <a:noFill/>
        </a:ln>
        <a:effectLst/>
      </dgm:spPr>
      <dgm:t>
        <a:bodyPr/>
        <a:lstStyle/>
        <a:p>
          <a:r>
            <a:rPr lang="en-US" sz="1600" dirty="0" smtClean="0">
              <a:solidFill>
                <a:sysClr val="windowText" lastClr="000000"/>
              </a:solidFill>
              <a:latin typeface="Calibri"/>
              <a:ea typeface="+mn-ea"/>
              <a:cs typeface="Times New Roman" pitchFamily="18" charset="0"/>
            </a:rPr>
            <a:t>Laboratory experiments</a:t>
          </a:r>
          <a:endParaRPr lang="nl-NL" sz="1600" dirty="0">
            <a:solidFill>
              <a:sysClr val="windowText" lastClr="000000"/>
            </a:solidFill>
            <a:latin typeface="Calibri"/>
            <a:ea typeface="+mn-ea"/>
            <a:cs typeface="Times New Roman" pitchFamily="18" charset="0"/>
          </a:endParaRPr>
        </a:p>
      </dgm:t>
    </dgm:pt>
    <dgm:pt modelId="{56AB8BBF-8E63-4A1C-9580-0B41FB09BF17}" type="parTrans" cxnId="{DA0AF658-6259-4F6F-8242-446ADDBB606C}">
      <dgm:prSet/>
      <dgm:spPr/>
      <dgm:t>
        <a:bodyPr/>
        <a:lstStyle/>
        <a:p>
          <a:endParaRPr lang="nl-NL" sz="1600">
            <a:latin typeface="+mj-lt"/>
          </a:endParaRPr>
        </a:p>
      </dgm:t>
    </dgm:pt>
    <dgm:pt modelId="{A1F850A2-BD49-498D-8C9C-84C3576A22DA}" type="sibTrans" cxnId="{DA0AF658-6259-4F6F-8242-446ADDBB606C}">
      <dgm:prSet/>
      <dgm:spPr/>
      <dgm:t>
        <a:bodyPr/>
        <a:lstStyle/>
        <a:p>
          <a:endParaRPr lang="nl-NL" sz="1600">
            <a:latin typeface="+mj-lt"/>
          </a:endParaRPr>
        </a:p>
      </dgm:t>
    </dgm:pt>
    <dgm:pt modelId="{0748A792-ABFB-4B9D-94F8-CD8BB2F27AC2}">
      <dgm:prSet phldrT="[Text]" custT="1"/>
      <dgm:spPr>
        <a:xfrm>
          <a:off x="3421228" y="85842"/>
          <a:ext cx="1899497" cy="759798"/>
        </a:xfrm>
        <a:prstGeom prst="chevron">
          <a:avLst/>
        </a:prstGeom>
        <a:gradFill rotWithShape="0">
          <a:gsLst>
            <a:gs pos="0">
              <a:srgbClr val="4BACC6">
                <a:hueOff val="-4966938"/>
                <a:satOff val="19906"/>
                <a:lumOff val="4314"/>
                <a:alphaOff val="0"/>
                <a:shade val="51000"/>
                <a:satMod val="130000"/>
              </a:srgbClr>
            </a:gs>
            <a:gs pos="80000">
              <a:srgbClr val="4BACC6">
                <a:hueOff val="-4966938"/>
                <a:satOff val="19906"/>
                <a:lumOff val="4314"/>
                <a:alphaOff val="0"/>
                <a:shade val="93000"/>
                <a:satMod val="130000"/>
              </a:srgbClr>
            </a:gs>
            <a:gs pos="100000">
              <a:srgbClr val="4BACC6">
                <a:hueOff val="-4966938"/>
                <a:satOff val="19906"/>
                <a:lumOff val="4314"/>
                <a:alphaOff val="0"/>
                <a:shade val="94000"/>
                <a:satMod val="135000"/>
              </a:srgbClr>
            </a:gs>
          </a:gsLst>
          <a:lin ang="16200000" scaled="0"/>
        </a:gradFill>
        <a:ln>
          <a:noFill/>
        </a:ln>
        <a:effectLst/>
      </dgm:spPr>
      <dgm:t>
        <a:bodyPr/>
        <a:lstStyle/>
        <a:p>
          <a:r>
            <a:rPr lang="en-US" sz="1600" dirty="0" smtClean="0">
              <a:solidFill>
                <a:sysClr val="windowText" lastClr="000000"/>
              </a:solidFill>
              <a:latin typeface="Calibri"/>
              <a:ea typeface="+mn-ea"/>
              <a:cs typeface="Times New Roman" pitchFamily="18" charset="0"/>
            </a:rPr>
            <a:t>Process design</a:t>
          </a:r>
          <a:endParaRPr lang="nl-NL" sz="1600" dirty="0">
            <a:solidFill>
              <a:sysClr val="windowText" lastClr="000000"/>
            </a:solidFill>
            <a:latin typeface="Calibri"/>
            <a:ea typeface="+mn-ea"/>
            <a:cs typeface="Times New Roman" pitchFamily="18" charset="0"/>
          </a:endParaRPr>
        </a:p>
      </dgm:t>
    </dgm:pt>
    <dgm:pt modelId="{5B0347CF-DFBE-4392-BACA-DEA1A0480DB2}" type="parTrans" cxnId="{FD1374FD-8C45-466F-8B2B-A855BCB49290}">
      <dgm:prSet/>
      <dgm:spPr/>
      <dgm:t>
        <a:bodyPr/>
        <a:lstStyle/>
        <a:p>
          <a:endParaRPr lang="nl-NL" sz="1600">
            <a:latin typeface="+mj-lt"/>
          </a:endParaRPr>
        </a:p>
      </dgm:t>
    </dgm:pt>
    <dgm:pt modelId="{FEDA6F8B-6232-482F-B8CC-DB76BFE52801}" type="sibTrans" cxnId="{FD1374FD-8C45-466F-8B2B-A855BCB49290}">
      <dgm:prSet/>
      <dgm:spPr/>
      <dgm:t>
        <a:bodyPr/>
        <a:lstStyle/>
        <a:p>
          <a:endParaRPr lang="nl-NL" sz="1600">
            <a:latin typeface="+mj-lt"/>
          </a:endParaRPr>
        </a:p>
      </dgm:t>
    </dgm:pt>
    <dgm:pt modelId="{F08F2973-9213-47FA-969B-54932B294BF5}">
      <dgm:prSet phldrT="[Text]" custT="1"/>
      <dgm:spPr>
        <a:xfrm>
          <a:off x="5130776" y="85842"/>
          <a:ext cx="1899497" cy="759798"/>
        </a:xfrm>
        <a:prstGeom prst="chevron">
          <a:avLst/>
        </a:prstGeom>
        <a:gradFill rotWithShape="0">
          <a:gsLst>
            <a:gs pos="0">
              <a:srgbClr val="4BACC6">
                <a:hueOff val="-7450407"/>
                <a:satOff val="29858"/>
                <a:lumOff val="6471"/>
                <a:alphaOff val="0"/>
                <a:shade val="51000"/>
                <a:satMod val="130000"/>
              </a:srgbClr>
            </a:gs>
            <a:gs pos="80000">
              <a:srgbClr val="4BACC6">
                <a:hueOff val="-7450407"/>
                <a:satOff val="29858"/>
                <a:lumOff val="6471"/>
                <a:alphaOff val="0"/>
                <a:shade val="93000"/>
                <a:satMod val="130000"/>
              </a:srgbClr>
            </a:gs>
            <a:gs pos="100000">
              <a:srgbClr val="4BACC6">
                <a:hueOff val="-7450407"/>
                <a:satOff val="29858"/>
                <a:lumOff val="6471"/>
                <a:alphaOff val="0"/>
                <a:shade val="94000"/>
                <a:satMod val="135000"/>
              </a:srgbClr>
            </a:gs>
          </a:gsLst>
          <a:lin ang="16200000" scaled="0"/>
        </a:gradFill>
        <a:ln>
          <a:noFill/>
        </a:ln>
        <a:effectLst/>
      </dgm:spPr>
      <dgm:t>
        <a:bodyPr/>
        <a:lstStyle/>
        <a:p>
          <a:r>
            <a:rPr lang="en-US" sz="1600" dirty="0" smtClean="0">
              <a:solidFill>
                <a:sysClr val="windowText" lastClr="000000"/>
              </a:solidFill>
              <a:latin typeface="Calibri"/>
              <a:ea typeface="+mn-ea"/>
              <a:cs typeface="Times New Roman" pitchFamily="18" charset="0"/>
            </a:rPr>
            <a:t>Pilot trials</a:t>
          </a:r>
          <a:endParaRPr lang="nl-NL" sz="1600" dirty="0">
            <a:solidFill>
              <a:sysClr val="windowText" lastClr="000000"/>
            </a:solidFill>
            <a:latin typeface="Calibri"/>
            <a:ea typeface="+mn-ea"/>
            <a:cs typeface="Times New Roman" pitchFamily="18" charset="0"/>
          </a:endParaRPr>
        </a:p>
      </dgm:t>
    </dgm:pt>
    <dgm:pt modelId="{5085F9B0-7869-42DE-9BC7-39603BA220EC}" type="parTrans" cxnId="{1EF6C716-64BC-4D4C-AF61-E5F9B0E8CD55}">
      <dgm:prSet/>
      <dgm:spPr/>
      <dgm:t>
        <a:bodyPr/>
        <a:lstStyle/>
        <a:p>
          <a:endParaRPr lang="nl-NL" sz="1600">
            <a:latin typeface="+mj-lt"/>
          </a:endParaRPr>
        </a:p>
      </dgm:t>
    </dgm:pt>
    <dgm:pt modelId="{0857D0B5-1B4C-46D4-985C-3ACBC61BA960}" type="sibTrans" cxnId="{1EF6C716-64BC-4D4C-AF61-E5F9B0E8CD55}">
      <dgm:prSet/>
      <dgm:spPr/>
      <dgm:t>
        <a:bodyPr/>
        <a:lstStyle/>
        <a:p>
          <a:endParaRPr lang="nl-NL" sz="1600">
            <a:latin typeface="+mj-lt"/>
          </a:endParaRPr>
        </a:p>
      </dgm:t>
    </dgm:pt>
    <dgm:pt modelId="{63C6850D-C97B-4D24-B713-AECCDBD4D111}">
      <dgm:prSet phldrT="[Text]" custT="1"/>
      <dgm:spPr>
        <a:xfrm>
          <a:off x="6840323" y="85842"/>
          <a:ext cx="1899497" cy="759798"/>
        </a:xfrm>
        <a:prstGeom prst="chevron">
          <a:avLst/>
        </a:prstGeom>
        <a:gradFill rotWithShape="0">
          <a:gsLst>
            <a:gs pos="0">
              <a:srgbClr val="4BACC6">
                <a:hueOff val="-9933876"/>
                <a:satOff val="39811"/>
                <a:lumOff val="8628"/>
                <a:alphaOff val="0"/>
                <a:shade val="51000"/>
                <a:satMod val="130000"/>
              </a:srgbClr>
            </a:gs>
            <a:gs pos="80000">
              <a:srgbClr val="4BACC6">
                <a:hueOff val="-9933876"/>
                <a:satOff val="39811"/>
                <a:lumOff val="8628"/>
                <a:alphaOff val="0"/>
                <a:shade val="93000"/>
                <a:satMod val="130000"/>
              </a:srgbClr>
            </a:gs>
            <a:gs pos="100000">
              <a:srgbClr val="4BACC6">
                <a:hueOff val="-9933876"/>
                <a:satOff val="39811"/>
                <a:lumOff val="8628"/>
                <a:alphaOff val="0"/>
                <a:shade val="94000"/>
                <a:satMod val="135000"/>
              </a:srgbClr>
            </a:gs>
          </a:gsLst>
          <a:lin ang="16200000" scaled="0"/>
        </a:gradFill>
        <a:ln>
          <a:noFill/>
        </a:ln>
        <a:effectLst/>
      </dgm:spPr>
      <dgm:t>
        <a:bodyPr/>
        <a:lstStyle/>
        <a:p>
          <a:r>
            <a:rPr lang="en-US" sz="1600" dirty="0" smtClean="0">
              <a:solidFill>
                <a:sysClr val="windowText" lastClr="000000"/>
              </a:solidFill>
              <a:latin typeface="Calibri"/>
              <a:ea typeface="+mn-ea"/>
              <a:cs typeface="Times New Roman" pitchFamily="18" charset="0"/>
            </a:rPr>
            <a:t>Commercial</a:t>
          </a:r>
        </a:p>
        <a:p>
          <a:r>
            <a:rPr lang="en-US" sz="1600" dirty="0" smtClean="0">
              <a:solidFill>
                <a:sysClr val="windowText" lastClr="000000"/>
              </a:solidFill>
              <a:latin typeface="Calibri"/>
              <a:ea typeface="+mn-ea"/>
              <a:cs typeface="Times New Roman" pitchFamily="18" charset="0"/>
            </a:rPr>
            <a:t>production</a:t>
          </a:r>
          <a:endParaRPr lang="nl-NL" sz="1600" dirty="0">
            <a:solidFill>
              <a:sysClr val="windowText" lastClr="000000"/>
            </a:solidFill>
            <a:latin typeface="Calibri"/>
            <a:ea typeface="+mn-ea"/>
            <a:cs typeface="Times New Roman" pitchFamily="18" charset="0"/>
          </a:endParaRPr>
        </a:p>
      </dgm:t>
    </dgm:pt>
    <dgm:pt modelId="{FC211888-8FDE-408D-B066-AB9CD792DCB9}" type="parTrans" cxnId="{4E0D8EA5-B395-4007-8FE5-932ECD0BC213}">
      <dgm:prSet/>
      <dgm:spPr/>
      <dgm:t>
        <a:bodyPr/>
        <a:lstStyle/>
        <a:p>
          <a:endParaRPr lang="nl-NL" sz="1600">
            <a:latin typeface="+mj-lt"/>
          </a:endParaRPr>
        </a:p>
      </dgm:t>
    </dgm:pt>
    <dgm:pt modelId="{ECF84F5A-85DD-457A-9788-DEC5C390B9FE}" type="sibTrans" cxnId="{4E0D8EA5-B395-4007-8FE5-932ECD0BC213}">
      <dgm:prSet/>
      <dgm:spPr/>
      <dgm:t>
        <a:bodyPr/>
        <a:lstStyle/>
        <a:p>
          <a:endParaRPr lang="nl-NL" sz="1600">
            <a:latin typeface="+mj-lt"/>
          </a:endParaRPr>
        </a:p>
      </dgm:t>
    </dgm:pt>
    <dgm:pt modelId="{0BCBC7D3-4F7D-43E4-9E9E-50E9D730FA36}" type="pres">
      <dgm:prSet presAssocID="{5B69D96D-01F5-404E-8271-932F41814197}" presName="Name0" presStyleCnt="0">
        <dgm:presLayoutVars>
          <dgm:dir/>
          <dgm:animLvl val="lvl"/>
          <dgm:resizeHandles val="exact"/>
        </dgm:presLayoutVars>
      </dgm:prSet>
      <dgm:spPr/>
    </dgm:pt>
    <dgm:pt modelId="{C3BAD82F-D880-4A5B-A6F1-0D3541C98CB7}" type="pres">
      <dgm:prSet presAssocID="{E9DD19E8-C68B-4F08-B681-13777BF82C5B}" presName="parTxOnly" presStyleLbl="node1" presStyleIdx="0" presStyleCnt="5">
        <dgm:presLayoutVars>
          <dgm:chMax val="0"/>
          <dgm:chPref val="0"/>
          <dgm:bulletEnabled val="1"/>
        </dgm:presLayoutVars>
      </dgm:prSet>
      <dgm:spPr>
        <a:prstGeom prst="chevron">
          <a:avLst/>
        </a:prstGeom>
      </dgm:spPr>
      <dgm:t>
        <a:bodyPr/>
        <a:lstStyle/>
        <a:p>
          <a:endParaRPr lang="nl-NL"/>
        </a:p>
      </dgm:t>
    </dgm:pt>
    <dgm:pt modelId="{0D9677A7-8B59-4DBA-A57E-6A1072C56961}" type="pres">
      <dgm:prSet presAssocID="{5602031E-8E00-4461-AC14-A2395E5D0677}" presName="parTxOnlySpace" presStyleCnt="0"/>
      <dgm:spPr/>
    </dgm:pt>
    <dgm:pt modelId="{F798A0F2-92EB-4EA2-BEEE-0D97036E1C7D}" type="pres">
      <dgm:prSet presAssocID="{D131DAE3-A964-4E52-A24D-B144F86B93BC}" presName="parTxOnly" presStyleLbl="node1" presStyleIdx="1" presStyleCnt="5">
        <dgm:presLayoutVars>
          <dgm:chMax val="0"/>
          <dgm:chPref val="0"/>
          <dgm:bulletEnabled val="1"/>
        </dgm:presLayoutVars>
      </dgm:prSet>
      <dgm:spPr>
        <a:prstGeom prst="chevron">
          <a:avLst/>
        </a:prstGeom>
      </dgm:spPr>
      <dgm:t>
        <a:bodyPr/>
        <a:lstStyle/>
        <a:p>
          <a:endParaRPr lang="nl-NL"/>
        </a:p>
      </dgm:t>
    </dgm:pt>
    <dgm:pt modelId="{2EA045B7-A025-4F39-9494-3D02B95030CF}" type="pres">
      <dgm:prSet presAssocID="{A1F850A2-BD49-498D-8C9C-84C3576A22DA}" presName="parTxOnlySpace" presStyleCnt="0"/>
      <dgm:spPr/>
    </dgm:pt>
    <dgm:pt modelId="{3C3B7ED9-8EA6-4212-854D-16A7DCEB0536}" type="pres">
      <dgm:prSet presAssocID="{0748A792-ABFB-4B9D-94F8-CD8BB2F27AC2}" presName="parTxOnly" presStyleLbl="node1" presStyleIdx="2" presStyleCnt="5">
        <dgm:presLayoutVars>
          <dgm:chMax val="0"/>
          <dgm:chPref val="0"/>
          <dgm:bulletEnabled val="1"/>
        </dgm:presLayoutVars>
      </dgm:prSet>
      <dgm:spPr>
        <a:prstGeom prst="chevron">
          <a:avLst/>
        </a:prstGeom>
      </dgm:spPr>
      <dgm:t>
        <a:bodyPr/>
        <a:lstStyle/>
        <a:p>
          <a:endParaRPr lang="nl-NL"/>
        </a:p>
      </dgm:t>
    </dgm:pt>
    <dgm:pt modelId="{9AEAD205-3D33-453E-AABD-F975FE1FFD8D}" type="pres">
      <dgm:prSet presAssocID="{FEDA6F8B-6232-482F-B8CC-DB76BFE52801}" presName="parTxOnlySpace" presStyleCnt="0"/>
      <dgm:spPr/>
    </dgm:pt>
    <dgm:pt modelId="{1352588F-C0C1-4434-B7CC-2DE71354CD48}" type="pres">
      <dgm:prSet presAssocID="{F08F2973-9213-47FA-969B-54932B294BF5}" presName="parTxOnly" presStyleLbl="node1" presStyleIdx="3" presStyleCnt="5">
        <dgm:presLayoutVars>
          <dgm:chMax val="0"/>
          <dgm:chPref val="0"/>
          <dgm:bulletEnabled val="1"/>
        </dgm:presLayoutVars>
      </dgm:prSet>
      <dgm:spPr>
        <a:prstGeom prst="chevron">
          <a:avLst/>
        </a:prstGeom>
      </dgm:spPr>
      <dgm:t>
        <a:bodyPr/>
        <a:lstStyle/>
        <a:p>
          <a:endParaRPr lang="nl-NL"/>
        </a:p>
      </dgm:t>
    </dgm:pt>
    <dgm:pt modelId="{FF763D7F-74A6-408B-9119-F401754C1A21}" type="pres">
      <dgm:prSet presAssocID="{0857D0B5-1B4C-46D4-985C-3ACBC61BA960}" presName="parTxOnlySpace" presStyleCnt="0"/>
      <dgm:spPr/>
    </dgm:pt>
    <dgm:pt modelId="{D2370279-8D3D-4105-8A6A-00256FB73D7D}" type="pres">
      <dgm:prSet presAssocID="{63C6850D-C97B-4D24-B713-AECCDBD4D111}" presName="parTxOnly" presStyleLbl="node1" presStyleIdx="4" presStyleCnt="5">
        <dgm:presLayoutVars>
          <dgm:chMax val="0"/>
          <dgm:chPref val="0"/>
          <dgm:bulletEnabled val="1"/>
        </dgm:presLayoutVars>
      </dgm:prSet>
      <dgm:spPr>
        <a:prstGeom prst="chevron">
          <a:avLst/>
        </a:prstGeom>
      </dgm:spPr>
      <dgm:t>
        <a:bodyPr/>
        <a:lstStyle/>
        <a:p>
          <a:endParaRPr lang="nl-NL"/>
        </a:p>
      </dgm:t>
    </dgm:pt>
  </dgm:ptLst>
  <dgm:cxnLst>
    <dgm:cxn modelId="{FD1374FD-8C45-466F-8B2B-A855BCB49290}" srcId="{5B69D96D-01F5-404E-8271-932F41814197}" destId="{0748A792-ABFB-4B9D-94F8-CD8BB2F27AC2}" srcOrd="2" destOrd="0" parTransId="{5B0347CF-DFBE-4392-BACA-DEA1A0480DB2}" sibTransId="{FEDA6F8B-6232-482F-B8CC-DB76BFE52801}"/>
    <dgm:cxn modelId="{AFAC8784-9E48-4C08-9544-FE66CBA391BD}" srcId="{5B69D96D-01F5-404E-8271-932F41814197}" destId="{E9DD19E8-C68B-4F08-B681-13777BF82C5B}" srcOrd="0" destOrd="0" parTransId="{57030317-E3B4-487B-9A71-99D6B4EB026A}" sibTransId="{5602031E-8E00-4461-AC14-A2395E5D0677}"/>
    <dgm:cxn modelId="{9AB149AA-283F-4A5F-9FB6-AF4115FAF66E}" type="presOf" srcId="{5B69D96D-01F5-404E-8271-932F41814197}" destId="{0BCBC7D3-4F7D-43E4-9E9E-50E9D730FA36}" srcOrd="0" destOrd="0" presId="urn:microsoft.com/office/officeart/2005/8/layout/chevron1"/>
    <dgm:cxn modelId="{1EF6C716-64BC-4D4C-AF61-E5F9B0E8CD55}" srcId="{5B69D96D-01F5-404E-8271-932F41814197}" destId="{F08F2973-9213-47FA-969B-54932B294BF5}" srcOrd="3" destOrd="0" parTransId="{5085F9B0-7869-42DE-9BC7-39603BA220EC}" sibTransId="{0857D0B5-1B4C-46D4-985C-3ACBC61BA960}"/>
    <dgm:cxn modelId="{F0BC40A3-7F08-4922-A88C-D36FFF8273A0}" type="presOf" srcId="{63C6850D-C97B-4D24-B713-AECCDBD4D111}" destId="{D2370279-8D3D-4105-8A6A-00256FB73D7D}" srcOrd="0" destOrd="0" presId="urn:microsoft.com/office/officeart/2005/8/layout/chevron1"/>
    <dgm:cxn modelId="{213018EC-4D6A-44E4-ACA5-3DDC717BAFB3}" type="presOf" srcId="{0748A792-ABFB-4B9D-94F8-CD8BB2F27AC2}" destId="{3C3B7ED9-8EA6-4212-854D-16A7DCEB0536}" srcOrd="0" destOrd="0" presId="urn:microsoft.com/office/officeart/2005/8/layout/chevron1"/>
    <dgm:cxn modelId="{1ECFA9D6-FD75-4A70-A2E2-1C0EB9B2D841}" type="presOf" srcId="{F08F2973-9213-47FA-969B-54932B294BF5}" destId="{1352588F-C0C1-4434-B7CC-2DE71354CD48}" srcOrd="0" destOrd="0" presId="urn:microsoft.com/office/officeart/2005/8/layout/chevron1"/>
    <dgm:cxn modelId="{41458196-0618-46D3-A07D-16A7123E4AA3}" type="presOf" srcId="{E9DD19E8-C68B-4F08-B681-13777BF82C5B}" destId="{C3BAD82F-D880-4A5B-A6F1-0D3541C98CB7}" srcOrd="0" destOrd="0" presId="urn:microsoft.com/office/officeart/2005/8/layout/chevron1"/>
    <dgm:cxn modelId="{9CDF3498-BB09-473F-8D6F-5D5906F6E0BF}" type="presOf" srcId="{D131DAE3-A964-4E52-A24D-B144F86B93BC}" destId="{F798A0F2-92EB-4EA2-BEEE-0D97036E1C7D}" srcOrd="0" destOrd="0" presId="urn:microsoft.com/office/officeart/2005/8/layout/chevron1"/>
    <dgm:cxn modelId="{4E0D8EA5-B395-4007-8FE5-932ECD0BC213}" srcId="{5B69D96D-01F5-404E-8271-932F41814197}" destId="{63C6850D-C97B-4D24-B713-AECCDBD4D111}" srcOrd="4" destOrd="0" parTransId="{FC211888-8FDE-408D-B066-AB9CD792DCB9}" sibTransId="{ECF84F5A-85DD-457A-9788-DEC5C390B9FE}"/>
    <dgm:cxn modelId="{DA0AF658-6259-4F6F-8242-446ADDBB606C}" srcId="{5B69D96D-01F5-404E-8271-932F41814197}" destId="{D131DAE3-A964-4E52-A24D-B144F86B93BC}" srcOrd="1" destOrd="0" parTransId="{56AB8BBF-8E63-4A1C-9580-0B41FB09BF17}" sibTransId="{A1F850A2-BD49-498D-8C9C-84C3576A22DA}"/>
    <dgm:cxn modelId="{C9F05754-DE83-4A1C-834C-81F3222E5713}" type="presParOf" srcId="{0BCBC7D3-4F7D-43E4-9E9E-50E9D730FA36}" destId="{C3BAD82F-D880-4A5B-A6F1-0D3541C98CB7}" srcOrd="0" destOrd="0" presId="urn:microsoft.com/office/officeart/2005/8/layout/chevron1"/>
    <dgm:cxn modelId="{1DDEE8EF-154E-483B-B309-0BDC2BEC06FF}" type="presParOf" srcId="{0BCBC7D3-4F7D-43E4-9E9E-50E9D730FA36}" destId="{0D9677A7-8B59-4DBA-A57E-6A1072C56961}" srcOrd="1" destOrd="0" presId="urn:microsoft.com/office/officeart/2005/8/layout/chevron1"/>
    <dgm:cxn modelId="{22FAFFC9-15D6-4E55-B25C-A6D937544BA6}" type="presParOf" srcId="{0BCBC7D3-4F7D-43E4-9E9E-50E9D730FA36}" destId="{F798A0F2-92EB-4EA2-BEEE-0D97036E1C7D}" srcOrd="2" destOrd="0" presId="urn:microsoft.com/office/officeart/2005/8/layout/chevron1"/>
    <dgm:cxn modelId="{F4967429-B59C-40F0-9F46-0074709A3DF1}" type="presParOf" srcId="{0BCBC7D3-4F7D-43E4-9E9E-50E9D730FA36}" destId="{2EA045B7-A025-4F39-9494-3D02B95030CF}" srcOrd="3" destOrd="0" presId="urn:microsoft.com/office/officeart/2005/8/layout/chevron1"/>
    <dgm:cxn modelId="{B28F1540-8C23-4CCB-AE20-D19C703E7188}" type="presParOf" srcId="{0BCBC7D3-4F7D-43E4-9E9E-50E9D730FA36}" destId="{3C3B7ED9-8EA6-4212-854D-16A7DCEB0536}" srcOrd="4" destOrd="0" presId="urn:microsoft.com/office/officeart/2005/8/layout/chevron1"/>
    <dgm:cxn modelId="{1155A1D1-398E-4FA1-8156-4A770DB78B23}" type="presParOf" srcId="{0BCBC7D3-4F7D-43E4-9E9E-50E9D730FA36}" destId="{9AEAD205-3D33-453E-AABD-F975FE1FFD8D}" srcOrd="5" destOrd="0" presId="urn:microsoft.com/office/officeart/2005/8/layout/chevron1"/>
    <dgm:cxn modelId="{3FBA2A09-5DB3-4642-8350-D27332BA646D}" type="presParOf" srcId="{0BCBC7D3-4F7D-43E4-9E9E-50E9D730FA36}" destId="{1352588F-C0C1-4434-B7CC-2DE71354CD48}" srcOrd="6" destOrd="0" presId="urn:microsoft.com/office/officeart/2005/8/layout/chevron1"/>
    <dgm:cxn modelId="{46B94B92-A767-43DB-AA6D-86AA070301F5}" type="presParOf" srcId="{0BCBC7D3-4F7D-43E4-9E9E-50E9D730FA36}" destId="{FF763D7F-74A6-408B-9119-F401754C1A21}" srcOrd="7" destOrd="0" presId="urn:microsoft.com/office/officeart/2005/8/layout/chevron1"/>
    <dgm:cxn modelId="{B6637074-4B60-44FD-BB90-011B0F8DA254}" type="presParOf" srcId="{0BCBC7D3-4F7D-43E4-9E9E-50E9D730FA36}" destId="{D2370279-8D3D-4105-8A6A-00256FB73D7D}"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B69D96D-01F5-404E-8271-932F41814197}" type="doc">
      <dgm:prSet loTypeId="urn:microsoft.com/office/officeart/2005/8/layout/chevron1" loCatId="process" qsTypeId="urn:microsoft.com/office/officeart/2005/8/quickstyle/simple4" qsCatId="simple" csTypeId="urn:microsoft.com/office/officeart/2005/8/colors/colorful5" csCatId="colorful" phldr="1"/>
      <dgm:spPr/>
    </dgm:pt>
    <dgm:pt modelId="{E9DD19E8-C68B-4F08-B681-13777BF82C5B}">
      <dgm:prSet phldrT="[Text]" custT="1"/>
      <dgm:spPr>
        <a:xfrm>
          <a:off x="1353" y="242875"/>
          <a:ext cx="1204762" cy="481905"/>
        </a:xfr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dgm:spPr>
      <dgm:t>
        <a:bodyPr/>
        <a:lstStyle/>
        <a:p>
          <a:r>
            <a:rPr lang="en-US" sz="1800" dirty="0" smtClean="0">
              <a:solidFill>
                <a:sysClr val="windowText" lastClr="000000"/>
              </a:solidFill>
              <a:latin typeface="Calibri"/>
              <a:ea typeface="+mn-ea"/>
              <a:cs typeface="Times New Roman" pitchFamily="18" charset="0"/>
            </a:rPr>
            <a:t>Process concept</a:t>
          </a:r>
          <a:endParaRPr lang="nl-NL" sz="1800" dirty="0">
            <a:solidFill>
              <a:sysClr val="windowText" lastClr="000000"/>
            </a:solidFill>
            <a:latin typeface="Calibri"/>
            <a:ea typeface="+mn-ea"/>
            <a:cs typeface="Times New Roman" pitchFamily="18" charset="0"/>
          </a:endParaRPr>
        </a:p>
      </dgm:t>
    </dgm:pt>
    <dgm:pt modelId="{57030317-E3B4-487B-9A71-99D6B4EB026A}" type="parTrans" cxnId="{AFAC8784-9E48-4C08-9544-FE66CBA391BD}">
      <dgm:prSet/>
      <dgm:spPr/>
      <dgm:t>
        <a:bodyPr/>
        <a:lstStyle/>
        <a:p>
          <a:endParaRPr lang="nl-NL" sz="1800">
            <a:latin typeface="+mj-lt"/>
          </a:endParaRPr>
        </a:p>
      </dgm:t>
    </dgm:pt>
    <dgm:pt modelId="{5602031E-8E00-4461-AC14-A2395E5D0677}" type="sibTrans" cxnId="{AFAC8784-9E48-4C08-9544-FE66CBA391BD}">
      <dgm:prSet/>
      <dgm:spPr/>
      <dgm:t>
        <a:bodyPr/>
        <a:lstStyle/>
        <a:p>
          <a:endParaRPr lang="nl-NL" sz="1800">
            <a:latin typeface="+mj-lt"/>
          </a:endParaRPr>
        </a:p>
      </dgm:t>
    </dgm:pt>
    <dgm:pt modelId="{D131DAE3-A964-4E52-A24D-B144F86B93BC}">
      <dgm:prSet phldrT="[Text]" custT="1"/>
      <dgm:spPr>
        <a:xfrm>
          <a:off x="1085640" y="242875"/>
          <a:ext cx="1204762" cy="481905"/>
        </a:xfrm>
        <a:gradFill rotWithShape="0">
          <a:gsLst>
            <a:gs pos="0">
              <a:srgbClr val="4BACC6">
                <a:hueOff val="-2483469"/>
                <a:satOff val="9953"/>
                <a:lumOff val="2157"/>
                <a:alphaOff val="0"/>
                <a:shade val="51000"/>
                <a:satMod val="130000"/>
              </a:srgbClr>
            </a:gs>
            <a:gs pos="80000">
              <a:srgbClr val="4BACC6">
                <a:hueOff val="-2483469"/>
                <a:satOff val="9953"/>
                <a:lumOff val="2157"/>
                <a:alphaOff val="0"/>
                <a:shade val="93000"/>
                <a:satMod val="130000"/>
              </a:srgbClr>
            </a:gs>
            <a:gs pos="100000">
              <a:srgbClr val="4BACC6">
                <a:hueOff val="-2483469"/>
                <a:satOff val="9953"/>
                <a:lumOff val="2157"/>
                <a:alphaOff val="0"/>
                <a:shade val="94000"/>
                <a:satMod val="135000"/>
              </a:srgbClr>
            </a:gs>
          </a:gsLst>
          <a:lin ang="16200000" scaled="0"/>
        </a:gradFill>
        <a:ln w="19050">
          <a:noFill/>
        </a:ln>
        <a:effectLst/>
      </dgm:spPr>
      <dgm:t>
        <a:bodyPr/>
        <a:lstStyle/>
        <a:p>
          <a:r>
            <a:rPr lang="en-US" sz="1750" dirty="0" smtClean="0">
              <a:solidFill>
                <a:sysClr val="windowText" lastClr="000000"/>
              </a:solidFill>
              <a:latin typeface="Calibri"/>
              <a:ea typeface="+mn-ea"/>
              <a:cs typeface="Times New Roman" pitchFamily="18" charset="0"/>
            </a:rPr>
            <a:t>Laboratory experiments</a:t>
          </a:r>
          <a:endParaRPr lang="nl-NL" sz="1750" dirty="0">
            <a:solidFill>
              <a:sysClr val="windowText" lastClr="000000"/>
            </a:solidFill>
            <a:latin typeface="Calibri"/>
            <a:ea typeface="+mn-ea"/>
            <a:cs typeface="Times New Roman" pitchFamily="18" charset="0"/>
          </a:endParaRPr>
        </a:p>
      </dgm:t>
    </dgm:pt>
    <dgm:pt modelId="{56AB8BBF-8E63-4A1C-9580-0B41FB09BF17}" type="parTrans" cxnId="{DA0AF658-6259-4F6F-8242-446ADDBB606C}">
      <dgm:prSet/>
      <dgm:spPr/>
      <dgm:t>
        <a:bodyPr/>
        <a:lstStyle/>
        <a:p>
          <a:endParaRPr lang="nl-NL" sz="1800">
            <a:latin typeface="+mj-lt"/>
          </a:endParaRPr>
        </a:p>
      </dgm:t>
    </dgm:pt>
    <dgm:pt modelId="{A1F850A2-BD49-498D-8C9C-84C3576A22DA}" type="sibTrans" cxnId="{DA0AF658-6259-4F6F-8242-446ADDBB606C}">
      <dgm:prSet/>
      <dgm:spPr/>
      <dgm:t>
        <a:bodyPr/>
        <a:lstStyle/>
        <a:p>
          <a:endParaRPr lang="nl-NL" sz="1800">
            <a:latin typeface="+mj-lt"/>
          </a:endParaRPr>
        </a:p>
      </dgm:t>
    </dgm:pt>
    <dgm:pt modelId="{0748A792-ABFB-4B9D-94F8-CD8BB2F27AC2}">
      <dgm:prSet phldrT="[Text]" custT="1"/>
      <dgm:spPr>
        <a:xfrm>
          <a:off x="2169926" y="242875"/>
          <a:ext cx="1204762" cy="481905"/>
        </a:xfrm>
        <a:gradFill rotWithShape="0">
          <a:gsLst>
            <a:gs pos="0">
              <a:srgbClr val="4BACC6">
                <a:hueOff val="-4966938"/>
                <a:satOff val="19906"/>
                <a:lumOff val="4314"/>
                <a:alphaOff val="0"/>
                <a:shade val="51000"/>
                <a:satMod val="130000"/>
              </a:srgbClr>
            </a:gs>
            <a:gs pos="80000">
              <a:srgbClr val="4BACC6">
                <a:hueOff val="-4966938"/>
                <a:satOff val="19906"/>
                <a:lumOff val="4314"/>
                <a:alphaOff val="0"/>
                <a:shade val="93000"/>
                <a:satMod val="130000"/>
              </a:srgbClr>
            </a:gs>
            <a:gs pos="100000">
              <a:srgbClr val="4BACC6">
                <a:hueOff val="-4966938"/>
                <a:satOff val="19906"/>
                <a:lumOff val="4314"/>
                <a:alphaOff val="0"/>
                <a:shade val="94000"/>
                <a:satMod val="135000"/>
              </a:srgbClr>
            </a:gs>
          </a:gsLst>
          <a:lin ang="16200000" scaled="0"/>
        </a:gradFill>
        <a:ln>
          <a:noFill/>
        </a:ln>
        <a:effectLst/>
      </dgm:spPr>
      <dgm:t>
        <a:bodyPr/>
        <a:lstStyle/>
        <a:p>
          <a:r>
            <a:rPr lang="en-US" sz="1800" dirty="0" smtClean="0">
              <a:solidFill>
                <a:sysClr val="windowText" lastClr="000000"/>
              </a:solidFill>
              <a:latin typeface="Calibri"/>
              <a:ea typeface="+mn-ea"/>
              <a:cs typeface="Times New Roman" pitchFamily="18" charset="0"/>
            </a:rPr>
            <a:t>Process design</a:t>
          </a:r>
          <a:endParaRPr lang="nl-NL" sz="1800" dirty="0">
            <a:solidFill>
              <a:sysClr val="windowText" lastClr="000000"/>
            </a:solidFill>
            <a:latin typeface="Calibri"/>
            <a:ea typeface="+mn-ea"/>
            <a:cs typeface="Times New Roman" pitchFamily="18" charset="0"/>
          </a:endParaRPr>
        </a:p>
      </dgm:t>
    </dgm:pt>
    <dgm:pt modelId="{5B0347CF-DFBE-4392-BACA-DEA1A0480DB2}" type="parTrans" cxnId="{FD1374FD-8C45-466F-8B2B-A855BCB49290}">
      <dgm:prSet/>
      <dgm:spPr/>
      <dgm:t>
        <a:bodyPr/>
        <a:lstStyle/>
        <a:p>
          <a:endParaRPr lang="nl-NL" sz="1800">
            <a:latin typeface="+mj-lt"/>
          </a:endParaRPr>
        </a:p>
      </dgm:t>
    </dgm:pt>
    <dgm:pt modelId="{FEDA6F8B-6232-482F-B8CC-DB76BFE52801}" type="sibTrans" cxnId="{FD1374FD-8C45-466F-8B2B-A855BCB49290}">
      <dgm:prSet/>
      <dgm:spPr/>
      <dgm:t>
        <a:bodyPr/>
        <a:lstStyle/>
        <a:p>
          <a:endParaRPr lang="nl-NL" sz="1800">
            <a:latin typeface="+mj-lt"/>
          </a:endParaRPr>
        </a:p>
      </dgm:t>
    </dgm:pt>
    <dgm:pt modelId="{F08F2973-9213-47FA-969B-54932B294BF5}">
      <dgm:prSet phldrT="[Text]" custT="1"/>
      <dgm:spPr>
        <a:xfrm>
          <a:off x="3254213" y="242875"/>
          <a:ext cx="1204762" cy="481905"/>
        </a:xfrm>
        <a:gradFill rotWithShape="0">
          <a:gsLst>
            <a:gs pos="0">
              <a:srgbClr val="4BACC6">
                <a:hueOff val="-7450407"/>
                <a:satOff val="29858"/>
                <a:lumOff val="6471"/>
                <a:alphaOff val="0"/>
                <a:shade val="51000"/>
                <a:satMod val="130000"/>
              </a:srgbClr>
            </a:gs>
            <a:gs pos="80000">
              <a:srgbClr val="4BACC6">
                <a:hueOff val="-7450407"/>
                <a:satOff val="29858"/>
                <a:lumOff val="6471"/>
                <a:alphaOff val="0"/>
                <a:shade val="93000"/>
                <a:satMod val="130000"/>
              </a:srgbClr>
            </a:gs>
            <a:gs pos="100000">
              <a:srgbClr val="4BACC6">
                <a:hueOff val="-7450407"/>
                <a:satOff val="29858"/>
                <a:lumOff val="6471"/>
                <a:alphaOff val="0"/>
                <a:shade val="94000"/>
                <a:satMod val="135000"/>
              </a:srgbClr>
            </a:gs>
          </a:gsLst>
          <a:lin ang="16200000" scaled="0"/>
        </a:gradFill>
        <a:ln>
          <a:noFill/>
        </a:ln>
        <a:effectLst/>
      </dgm:spPr>
      <dgm:t>
        <a:bodyPr/>
        <a:lstStyle/>
        <a:p>
          <a:r>
            <a:rPr lang="en-US" sz="1800" dirty="0" smtClean="0">
              <a:solidFill>
                <a:sysClr val="windowText" lastClr="000000"/>
              </a:solidFill>
              <a:latin typeface="Calibri"/>
              <a:ea typeface="+mn-ea"/>
              <a:cs typeface="Times New Roman" pitchFamily="18" charset="0"/>
            </a:rPr>
            <a:t>Pilot trials</a:t>
          </a:r>
          <a:endParaRPr lang="nl-NL" sz="1800" dirty="0">
            <a:solidFill>
              <a:sysClr val="windowText" lastClr="000000"/>
            </a:solidFill>
            <a:latin typeface="Calibri"/>
            <a:ea typeface="+mn-ea"/>
            <a:cs typeface="Times New Roman" pitchFamily="18" charset="0"/>
          </a:endParaRPr>
        </a:p>
      </dgm:t>
    </dgm:pt>
    <dgm:pt modelId="{5085F9B0-7869-42DE-9BC7-39603BA220EC}" type="parTrans" cxnId="{1EF6C716-64BC-4D4C-AF61-E5F9B0E8CD55}">
      <dgm:prSet/>
      <dgm:spPr/>
      <dgm:t>
        <a:bodyPr/>
        <a:lstStyle/>
        <a:p>
          <a:endParaRPr lang="nl-NL" sz="1800">
            <a:latin typeface="+mj-lt"/>
          </a:endParaRPr>
        </a:p>
      </dgm:t>
    </dgm:pt>
    <dgm:pt modelId="{0857D0B5-1B4C-46D4-985C-3ACBC61BA960}" type="sibTrans" cxnId="{1EF6C716-64BC-4D4C-AF61-E5F9B0E8CD55}">
      <dgm:prSet/>
      <dgm:spPr/>
      <dgm:t>
        <a:bodyPr/>
        <a:lstStyle/>
        <a:p>
          <a:endParaRPr lang="nl-NL" sz="1800">
            <a:latin typeface="+mj-lt"/>
          </a:endParaRPr>
        </a:p>
      </dgm:t>
    </dgm:pt>
    <dgm:pt modelId="{63C6850D-C97B-4D24-B713-AECCDBD4D111}">
      <dgm:prSet phldrT="[Text]" custT="1"/>
      <dgm:spPr>
        <a:xfrm>
          <a:off x="4338499" y="242875"/>
          <a:ext cx="1204762" cy="481905"/>
        </a:xfrm>
        <a:gradFill rotWithShape="0">
          <a:gsLst>
            <a:gs pos="0">
              <a:srgbClr val="4BACC6">
                <a:hueOff val="-9933876"/>
                <a:satOff val="39811"/>
                <a:lumOff val="8628"/>
                <a:alphaOff val="0"/>
                <a:shade val="51000"/>
                <a:satMod val="130000"/>
              </a:srgbClr>
            </a:gs>
            <a:gs pos="80000">
              <a:srgbClr val="4BACC6">
                <a:hueOff val="-9933876"/>
                <a:satOff val="39811"/>
                <a:lumOff val="8628"/>
                <a:alphaOff val="0"/>
                <a:shade val="93000"/>
                <a:satMod val="130000"/>
              </a:srgbClr>
            </a:gs>
            <a:gs pos="100000">
              <a:srgbClr val="4BACC6">
                <a:hueOff val="-9933876"/>
                <a:satOff val="39811"/>
                <a:lumOff val="8628"/>
                <a:alphaOff val="0"/>
                <a:shade val="94000"/>
                <a:satMod val="135000"/>
              </a:srgbClr>
            </a:gs>
          </a:gsLst>
          <a:lin ang="16200000" scaled="0"/>
        </a:gradFill>
        <a:ln>
          <a:noFill/>
        </a:ln>
        <a:effectLst/>
      </dgm:spPr>
      <dgm:t>
        <a:bodyPr/>
        <a:lstStyle/>
        <a:p>
          <a:r>
            <a:rPr lang="en-US" sz="1800" dirty="0" smtClean="0">
              <a:solidFill>
                <a:sysClr val="windowText" lastClr="000000"/>
              </a:solidFill>
              <a:latin typeface="Calibri"/>
              <a:ea typeface="+mn-ea"/>
              <a:cs typeface="Times New Roman" pitchFamily="18" charset="0"/>
            </a:rPr>
            <a:t>Commercial</a:t>
          </a:r>
        </a:p>
        <a:p>
          <a:r>
            <a:rPr lang="en-US" sz="1800" dirty="0" smtClean="0">
              <a:solidFill>
                <a:sysClr val="windowText" lastClr="000000"/>
              </a:solidFill>
              <a:latin typeface="Calibri"/>
              <a:ea typeface="+mn-ea"/>
              <a:cs typeface="Times New Roman" pitchFamily="18" charset="0"/>
            </a:rPr>
            <a:t>production</a:t>
          </a:r>
          <a:endParaRPr lang="nl-NL" sz="1800" dirty="0">
            <a:solidFill>
              <a:sysClr val="windowText" lastClr="000000"/>
            </a:solidFill>
            <a:latin typeface="Calibri"/>
            <a:ea typeface="+mn-ea"/>
            <a:cs typeface="Times New Roman" pitchFamily="18" charset="0"/>
          </a:endParaRPr>
        </a:p>
      </dgm:t>
    </dgm:pt>
    <dgm:pt modelId="{FC211888-8FDE-408D-B066-AB9CD792DCB9}" type="parTrans" cxnId="{4E0D8EA5-B395-4007-8FE5-932ECD0BC213}">
      <dgm:prSet/>
      <dgm:spPr/>
      <dgm:t>
        <a:bodyPr/>
        <a:lstStyle/>
        <a:p>
          <a:endParaRPr lang="nl-NL" sz="1800">
            <a:latin typeface="+mj-lt"/>
          </a:endParaRPr>
        </a:p>
      </dgm:t>
    </dgm:pt>
    <dgm:pt modelId="{ECF84F5A-85DD-457A-9788-DEC5C390B9FE}" type="sibTrans" cxnId="{4E0D8EA5-B395-4007-8FE5-932ECD0BC213}">
      <dgm:prSet/>
      <dgm:spPr/>
      <dgm:t>
        <a:bodyPr/>
        <a:lstStyle/>
        <a:p>
          <a:endParaRPr lang="nl-NL" sz="1800">
            <a:latin typeface="+mj-lt"/>
          </a:endParaRPr>
        </a:p>
      </dgm:t>
    </dgm:pt>
    <dgm:pt modelId="{0BCBC7D3-4F7D-43E4-9E9E-50E9D730FA36}" type="pres">
      <dgm:prSet presAssocID="{5B69D96D-01F5-404E-8271-932F41814197}" presName="Name0" presStyleCnt="0">
        <dgm:presLayoutVars>
          <dgm:dir/>
          <dgm:animLvl val="lvl"/>
          <dgm:resizeHandles val="exact"/>
        </dgm:presLayoutVars>
      </dgm:prSet>
      <dgm:spPr/>
    </dgm:pt>
    <dgm:pt modelId="{C3BAD82F-D880-4A5B-A6F1-0D3541C98CB7}" type="pres">
      <dgm:prSet presAssocID="{E9DD19E8-C68B-4F08-B681-13777BF82C5B}" presName="parTxOnly" presStyleLbl="node1" presStyleIdx="0" presStyleCnt="5">
        <dgm:presLayoutVars>
          <dgm:chMax val="0"/>
          <dgm:chPref val="0"/>
          <dgm:bulletEnabled val="1"/>
        </dgm:presLayoutVars>
      </dgm:prSet>
      <dgm:spPr>
        <a:prstGeom prst="chevron">
          <a:avLst/>
        </a:prstGeom>
      </dgm:spPr>
      <dgm:t>
        <a:bodyPr/>
        <a:lstStyle/>
        <a:p>
          <a:endParaRPr lang="nl-NL"/>
        </a:p>
      </dgm:t>
    </dgm:pt>
    <dgm:pt modelId="{0D9677A7-8B59-4DBA-A57E-6A1072C56961}" type="pres">
      <dgm:prSet presAssocID="{5602031E-8E00-4461-AC14-A2395E5D0677}" presName="parTxOnlySpace" presStyleCnt="0"/>
      <dgm:spPr/>
    </dgm:pt>
    <dgm:pt modelId="{F798A0F2-92EB-4EA2-BEEE-0D97036E1C7D}" type="pres">
      <dgm:prSet presAssocID="{D131DAE3-A964-4E52-A24D-B144F86B93BC}" presName="parTxOnly" presStyleLbl="node1" presStyleIdx="1" presStyleCnt="5">
        <dgm:presLayoutVars>
          <dgm:chMax val="0"/>
          <dgm:chPref val="0"/>
          <dgm:bulletEnabled val="1"/>
        </dgm:presLayoutVars>
      </dgm:prSet>
      <dgm:spPr>
        <a:prstGeom prst="chevron">
          <a:avLst/>
        </a:prstGeom>
      </dgm:spPr>
      <dgm:t>
        <a:bodyPr/>
        <a:lstStyle/>
        <a:p>
          <a:endParaRPr lang="nl-NL"/>
        </a:p>
      </dgm:t>
    </dgm:pt>
    <dgm:pt modelId="{2EA045B7-A025-4F39-9494-3D02B95030CF}" type="pres">
      <dgm:prSet presAssocID="{A1F850A2-BD49-498D-8C9C-84C3576A22DA}" presName="parTxOnlySpace" presStyleCnt="0"/>
      <dgm:spPr/>
    </dgm:pt>
    <dgm:pt modelId="{3C3B7ED9-8EA6-4212-854D-16A7DCEB0536}" type="pres">
      <dgm:prSet presAssocID="{0748A792-ABFB-4B9D-94F8-CD8BB2F27AC2}" presName="parTxOnly" presStyleLbl="node1" presStyleIdx="2" presStyleCnt="5">
        <dgm:presLayoutVars>
          <dgm:chMax val="0"/>
          <dgm:chPref val="0"/>
          <dgm:bulletEnabled val="1"/>
        </dgm:presLayoutVars>
      </dgm:prSet>
      <dgm:spPr>
        <a:prstGeom prst="chevron">
          <a:avLst/>
        </a:prstGeom>
      </dgm:spPr>
      <dgm:t>
        <a:bodyPr/>
        <a:lstStyle/>
        <a:p>
          <a:endParaRPr lang="nl-NL"/>
        </a:p>
      </dgm:t>
    </dgm:pt>
    <dgm:pt modelId="{9AEAD205-3D33-453E-AABD-F975FE1FFD8D}" type="pres">
      <dgm:prSet presAssocID="{FEDA6F8B-6232-482F-B8CC-DB76BFE52801}" presName="parTxOnlySpace" presStyleCnt="0"/>
      <dgm:spPr/>
    </dgm:pt>
    <dgm:pt modelId="{1352588F-C0C1-4434-B7CC-2DE71354CD48}" type="pres">
      <dgm:prSet presAssocID="{F08F2973-9213-47FA-969B-54932B294BF5}" presName="parTxOnly" presStyleLbl="node1" presStyleIdx="3" presStyleCnt="5">
        <dgm:presLayoutVars>
          <dgm:chMax val="0"/>
          <dgm:chPref val="0"/>
          <dgm:bulletEnabled val="1"/>
        </dgm:presLayoutVars>
      </dgm:prSet>
      <dgm:spPr>
        <a:prstGeom prst="chevron">
          <a:avLst/>
        </a:prstGeom>
      </dgm:spPr>
      <dgm:t>
        <a:bodyPr/>
        <a:lstStyle/>
        <a:p>
          <a:endParaRPr lang="nl-NL"/>
        </a:p>
      </dgm:t>
    </dgm:pt>
    <dgm:pt modelId="{FF763D7F-74A6-408B-9119-F401754C1A21}" type="pres">
      <dgm:prSet presAssocID="{0857D0B5-1B4C-46D4-985C-3ACBC61BA960}" presName="parTxOnlySpace" presStyleCnt="0"/>
      <dgm:spPr/>
    </dgm:pt>
    <dgm:pt modelId="{D2370279-8D3D-4105-8A6A-00256FB73D7D}" type="pres">
      <dgm:prSet presAssocID="{63C6850D-C97B-4D24-B713-AECCDBD4D111}" presName="parTxOnly" presStyleLbl="node1" presStyleIdx="4" presStyleCnt="5">
        <dgm:presLayoutVars>
          <dgm:chMax val="0"/>
          <dgm:chPref val="0"/>
          <dgm:bulletEnabled val="1"/>
        </dgm:presLayoutVars>
      </dgm:prSet>
      <dgm:spPr>
        <a:prstGeom prst="chevron">
          <a:avLst/>
        </a:prstGeom>
      </dgm:spPr>
      <dgm:t>
        <a:bodyPr/>
        <a:lstStyle/>
        <a:p>
          <a:endParaRPr lang="nl-NL"/>
        </a:p>
      </dgm:t>
    </dgm:pt>
  </dgm:ptLst>
  <dgm:cxnLst>
    <dgm:cxn modelId="{E5F955CE-1A21-4F50-A0C0-7A10D7775CB3}" type="presOf" srcId="{E9DD19E8-C68B-4F08-B681-13777BF82C5B}" destId="{C3BAD82F-D880-4A5B-A6F1-0D3541C98CB7}" srcOrd="0" destOrd="0" presId="urn:microsoft.com/office/officeart/2005/8/layout/chevron1"/>
    <dgm:cxn modelId="{A45064B7-AFE3-4BFD-AFC1-89D5A712E87E}" type="presOf" srcId="{F08F2973-9213-47FA-969B-54932B294BF5}" destId="{1352588F-C0C1-4434-B7CC-2DE71354CD48}" srcOrd="0" destOrd="0" presId="urn:microsoft.com/office/officeart/2005/8/layout/chevron1"/>
    <dgm:cxn modelId="{E1FF5FF8-B075-45D4-AC21-A08F3693C7B3}" type="presOf" srcId="{5B69D96D-01F5-404E-8271-932F41814197}" destId="{0BCBC7D3-4F7D-43E4-9E9E-50E9D730FA36}" srcOrd="0" destOrd="0" presId="urn:microsoft.com/office/officeart/2005/8/layout/chevron1"/>
    <dgm:cxn modelId="{1EF6C716-64BC-4D4C-AF61-E5F9B0E8CD55}" srcId="{5B69D96D-01F5-404E-8271-932F41814197}" destId="{F08F2973-9213-47FA-969B-54932B294BF5}" srcOrd="3" destOrd="0" parTransId="{5085F9B0-7869-42DE-9BC7-39603BA220EC}" sibTransId="{0857D0B5-1B4C-46D4-985C-3ACBC61BA960}"/>
    <dgm:cxn modelId="{4E0D8EA5-B395-4007-8FE5-932ECD0BC213}" srcId="{5B69D96D-01F5-404E-8271-932F41814197}" destId="{63C6850D-C97B-4D24-B713-AECCDBD4D111}" srcOrd="4" destOrd="0" parTransId="{FC211888-8FDE-408D-B066-AB9CD792DCB9}" sibTransId="{ECF84F5A-85DD-457A-9788-DEC5C390B9FE}"/>
    <dgm:cxn modelId="{AFAC8784-9E48-4C08-9544-FE66CBA391BD}" srcId="{5B69D96D-01F5-404E-8271-932F41814197}" destId="{E9DD19E8-C68B-4F08-B681-13777BF82C5B}" srcOrd="0" destOrd="0" parTransId="{57030317-E3B4-487B-9A71-99D6B4EB026A}" sibTransId="{5602031E-8E00-4461-AC14-A2395E5D0677}"/>
    <dgm:cxn modelId="{6CB25023-62EF-4E30-9D18-CAE73C08A66F}" type="presOf" srcId="{D131DAE3-A964-4E52-A24D-B144F86B93BC}" destId="{F798A0F2-92EB-4EA2-BEEE-0D97036E1C7D}" srcOrd="0" destOrd="0" presId="urn:microsoft.com/office/officeart/2005/8/layout/chevron1"/>
    <dgm:cxn modelId="{06CDADB9-A79F-45CF-AAEB-F8A6A9241CD3}" type="presOf" srcId="{0748A792-ABFB-4B9D-94F8-CD8BB2F27AC2}" destId="{3C3B7ED9-8EA6-4212-854D-16A7DCEB0536}" srcOrd="0" destOrd="0" presId="urn:microsoft.com/office/officeart/2005/8/layout/chevron1"/>
    <dgm:cxn modelId="{FD1374FD-8C45-466F-8B2B-A855BCB49290}" srcId="{5B69D96D-01F5-404E-8271-932F41814197}" destId="{0748A792-ABFB-4B9D-94F8-CD8BB2F27AC2}" srcOrd="2" destOrd="0" parTransId="{5B0347CF-DFBE-4392-BACA-DEA1A0480DB2}" sibTransId="{FEDA6F8B-6232-482F-B8CC-DB76BFE52801}"/>
    <dgm:cxn modelId="{DA0AF658-6259-4F6F-8242-446ADDBB606C}" srcId="{5B69D96D-01F5-404E-8271-932F41814197}" destId="{D131DAE3-A964-4E52-A24D-B144F86B93BC}" srcOrd="1" destOrd="0" parTransId="{56AB8BBF-8E63-4A1C-9580-0B41FB09BF17}" sibTransId="{A1F850A2-BD49-498D-8C9C-84C3576A22DA}"/>
    <dgm:cxn modelId="{B2AF1530-5078-4387-8C24-C27DDF5152E7}" type="presOf" srcId="{63C6850D-C97B-4D24-B713-AECCDBD4D111}" destId="{D2370279-8D3D-4105-8A6A-00256FB73D7D}" srcOrd="0" destOrd="0" presId="urn:microsoft.com/office/officeart/2005/8/layout/chevron1"/>
    <dgm:cxn modelId="{18EAC0F4-D7A9-4425-9F30-4C0FF4F45E2E}" type="presParOf" srcId="{0BCBC7D3-4F7D-43E4-9E9E-50E9D730FA36}" destId="{C3BAD82F-D880-4A5B-A6F1-0D3541C98CB7}" srcOrd="0" destOrd="0" presId="urn:microsoft.com/office/officeart/2005/8/layout/chevron1"/>
    <dgm:cxn modelId="{3F4182CE-0794-4383-9EB9-D3EBF446875F}" type="presParOf" srcId="{0BCBC7D3-4F7D-43E4-9E9E-50E9D730FA36}" destId="{0D9677A7-8B59-4DBA-A57E-6A1072C56961}" srcOrd="1" destOrd="0" presId="urn:microsoft.com/office/officeart/2005/8/layout/chevron1"/>
    <dgm:cxn modelId="{2477F496-7D37-4893-8229-6DD654A50FC3}" type="presParOf" srcId="{0BCBC7D3-4F7D-43E4-9E9E-50E9D730FA36}" destId="{F798A0F2-92EB-4EA2-BEEE-0D97036E1C7D}" srcOrd="2" destOrd="0" presId="urn:microsoft.com/office/officeart/2005/8/layout/chevron1"/>
    <dgm:cxn modelId="{08517E92-7C43-41AC-B1EA-A68DA04F97E7}" type="presParOf" srcId="{0BCBC7D3-4F7D-43E4-9E9E-50E9D730FA36}" destId="{2EA045B7-A025-4F39-9494-3D02B95030CF}" srcOrd="3" destOrd="0" presId="urn:microsoft.com/office/officeart/2005/8/layout/chevron1"/>
    <dgm:cxn modelId="{C8C6FCF0-B314-4E88-B134-D00DC0D2862C}" type="presParOf" srcId="{0BCBC7D3-4F7D-43E4-9E9E-50E9D730FA36}" destId="{3C3B7ED9-8EA6-4212-854D-16A7DCEB0536}" srcOrd="4" destOrd="0" presId="urn:microsoft.com/office/officeart/2005/8/layout/chevron1"/>
    <dgm:cxn modelId="{803D623B-56BE-4703-88FD-3256498329F7}" type="presParOf" srcId="{0BCBC7D3-4F7D-43E4-9E9E-50E9D730FA36}" destId="{9AEAD205-3D33-453E-AABD-F975FE1FFD8D}" srcOrd="5" destOrd="0" presId="urn:microsoft.com/office/officeart/2005/8/layout/chevron1"/>
    <dgm:cxn modelId="{F0EA0717-65D7-4150-A40A-E1415B984A81}" type="presParOf" srcId="{0BCBC7D3-4F7D-43E4-9E9E-50E9D730FA36}" destId="{1352588F-C0C1-4434-B7CC-2DE71354CD48}" srcOrd="6" destOrd="0" presId="urn:microsoft.com/office/officeart/2005/8/layout/chevron1"/>
    <dgm:cxn modelId="{2509AD77-548F-4031-B805-64758AF1C175}" type="presParOf" srcId="{0BCBC7D3-4F7D-43E4-9E9E-50E9D730FA36}" destId="{FF763D7F-74A6-408B-9119-F401754C1A21}" srcOrd="7" destOrd="0" presId="urn:microsoft.com/office/officeart/2005/8/layout/chevron1"/>
    <dgm:cxn modelId="{B2D01664-B78F-4355-AEB2-16AC3B761914}" type="presParOf" srcId="{0BCBC7D3-4F7D-43E4-9E9E-50E9D730FA36}" destId="{D2370279-8D3D-4105-8A6A-00256FB73D7D}"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71DDFA-91EC-4E85-A269-C6265841BD7C}">
      <dsp:nvSpPr>
        <dsp:cNvPr id="0" name=""/>
        <dsp:cNvSpPr/>
      </dsp:nvSpPr>
      <dsp:spPr>
        <a:xfrm>
          <a:off x="7731421" y="842480"/>
          <a:ext cx="2232009" cy="2232123"/>
        </a:xfrm>
        <a:prstGeom prst="ellips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1ACF9-D50B-4273-B9DD-CC43CEF3D37B}">
      <dsp:nvSpPr>
        <dsp:cNvPr id="0" name=""/>
        <dsp:cNvSpPr/>
      </dsp:nvSpPr>
      <dsp:spPr>
        <a:xfrm>
          <a:off x="7806076" y="916898"/>
          <a:ext cx="2083655" cy="2083289"/>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Commercial plant operation</a:t>
          </a:r>
          <a:endParaRPr lang="en-US" sz="2300" kern="1200" dirty="0"/>
        </a:p>
      </dsp:txBody>
      <dsp:txXfrm>
        <a:off x="8103741" y="1214566"/>
        <a:ext cx="1488325" cy="1487952"/>
      </dsp:txXfrm>
    </dsp:sp>
    <dsp:sp modelId="{E4767FA4-C44C-4BDF-9C47-72ABEA6B2232}">
      <dsp:nvSpPr>
        <dsp:cNvPr id="0" name=""/>
        <dsp:cNvSpPr/>
      </dsp:nvSpPr>
      <dsp:spPr>
        <a:xfrm rot="2700000">
          <a:off x="5415166" y="842323"/>
          <a:ext cx="2232046" cy="2232046"/>
        </a:xfrm>
        <a:prstGeom prst="teardrop">
          <a:avLst>
            <a:gd name="adj" fmla="val 1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ECE1CB-5711-458C-BD33-D6181B468D7A}">
      <dsp:nvSpPr>
        <dsp:cNvPr id="0" name=""/>
        <dsp:cNvSpPr/>
      </dsp:nvSpPr>
      <dsp:spPr>
        <a:xfrm>
          <a:off x="5499411" y="916898"/>
          <a:ext cx="2083655" cy="2083289"/>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Plant design and installation</a:t>
          </a:r>
          <a:endParaRPr lang="en-US" sz="2300" kern="1200" dirty="0"/>
        </a:p>
      </dsp:txBody>
      <dsp:txXfrm>
        <a:off x="5797076" y="1214566"/>
        <a:ext cx="1488325" cy="1487952"/>
      </dsp:txXfrm>
    </dsp:sp>
    <dsp:sp modelId="{77C3DD57-8DFC-4B3E-BD14-6A3C2A814691}">
      <dsp:nvSpPr>
        <dsp:cNvPr id="0" name=""/>
        <dsp:cNvSpPr/>
      </dsp:nvSpPr>
      <dsp:spPr>
        <a:xfrm rot="2700000">
          <a:off x="3118072" y="842323"/>
          <a:ext cx="2232046" cy="2232046"/>
        </a:xfrm>
        <a:prstGeom prst="teardrop">
          <a:avLst>
            <a:gd name="adj" fmla="val 1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2B40E-2E6E-4770-902A-3E68E79E8B79}">
      <dsp:nvSpPr>
        <dsp:cNvPr id="0" name=""/>
        <dsp:cNvSpPr/>
      </dsp:nvSpPr>
      <dsp:spPr>
        <a:xfrm>
          <a:off x="3192746" y="916898"/>
          <a:ext cx="2083655" cy="2083289"/>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Chemical process engineering</a:t>
          </a:r>
          <a:endParaRPr lang="en-US" sz="2300" kern="1200" dirty="0"/>
        </a:p>
      </dsp:txBody>
      <dsp:txXfrm>
        <a:off x="3490411" y="1214566"/>
        <a:ext cx="1488325" cy="1487952"/>
      </dsp:txXfrm>
    </dsp:sp>
    <dsp:sp modelId="{E5DDAC7F-7CDB-4A12-93F5-DBD708AFB979}">
      <dsp:nvSpPr>
        <dsp:cNvPr id="0" name=""/>
        <dsp:cNvSpPr/>
      </dsp:nvSpPr>
      <dsp:spPr>
        <a:xfrm rot="2700000">
          <a:off x="811407" y="842323"/>
          <a:ext cx="2232046" cy="2232046"/>
        </a:xfrm>
        <a:prstGeom prst="teardrop">
          <a:avLst>
            <a:gd name="adj" fmla="val 10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B6059DB-1A40-4A37-B333-341D87FBDF50}">
      <dsp:nvSpPr>
        <dsp:cNvPr id="0" name=""/>
        <dsp:cNvSpPr/>
      </dsp:nvSpPr>
      <dsp:spPr>
        <a:xfrm>
          <a:off x="886080" y="916898"/>
          <a:ext cx="2083655" cy="2083289"/>
        </a:xfrm>
        <a:prstGeom prst="ellipse">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en-US" sz="2300" kern="1200" dirty="0" smtClean="0"/>
            <a:t>Chemical reactions</a:t>
          </a:r>
          <a:endParaRPr lang="en-US" sz="2300" kern="1200" dirty="0"/>
        </a:p>
      </dsp:txBody>
      <dsp:txXfrm>
        <a:off x="1183746" y="1214566"/>
        <a:ext cx="1488325" cy="14879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BAD82F-D880-4A5B-A6F1-0D3541C98CB7}">
      <dsp:nvSpPr>
        <dsp:cNvPr id="0" name=""/>
        <dsp:cNvSpPr/>
      </dsp:nvSpPr>
      <dsp:spPr>
        <a:xfrm>
          <a:off x="2134" y="85842"/>
          <a:ext cx="1899497" cy="759798"/>
        </a:xfrm>
        <a:prstGeom prst="chevron">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Process concept</a:t>
          </a:r>
          <a:endParaRPr lang="nl-NL" sz="1600" kern="1200" dirty="0">
            <a:solidFill>
              <a:sysClr val="windowText" lastClr="000000"/>
            </a:solidFill>
            <a:latin typeface="Calibri"/>
            <a:ea typeface="+mn-ea"/>
            <a:cs typeface="Times New Roman" pitchFamily="18" charset="0"/>
          </a:endParaRPr>
        </a:p>
      </dsp:txBody>
      <dsp:txXfrm>
        <a:off x="382033" y="85842"/>
        <a:ext cx="1139699" cy="759798"/>
      </dsp:txXfrm>
    </dsp:sp>
    <dsp:sp modelId="{F798A0F2-92EB-4EA2-BEEE-0D97036E1C7D}">
      <dsp:nvSpPr>
        <dsp:cNvPr id="0" name=""/>
        <dsp:cNvSpPr/>
      </dsp:nvSpPr>
      <dsp:spPr>
        <a:xfrm>
          <a:off x="1711681" y="85842"/>
          <a:ext cx="1899497" cy="759798"/>
        </a:xfrm>
        <a:prstGeom prst="chevron">
          <a:avLst/>
        </a:prstGeom>
        <a:gradFill rotWithShape="0">
          <a:gsLst>
            <a:gs pos="0">
              <a:srgbClr val="4BACC6">
                <a:hueOff val="-2483469"/>
                <a:satOff val="9953"/>
                <a:lumOff val="2157"/>
                <a:alphaOff val="0"/>
                <a:shade val="51000"/>
                <a:satMod val="130000"/>
              </a:srgbClr>
            </a:gs>
            <a:gs pos="80000">
              <a:srgbClr val="4BACC6">
                <a:hueOff val="-2483469"/>
                <a:satOff val="9953"/>
                <a:lumOff val="2157"/>
                <a:alphaOff val="0"/>
                <a:shade val="93000"/>
                <a:satMod val="130000"/>
              </a:srgbClr>
            </a:gs>
            <a:gs pos="100000">
              <a:srgbClr val="4BACC6">
                <a:hueOff val="-2483469"/>
                <a:satOff val="9953"/>
                <a:lumOff val="2157"/>
                <a:alphaOff val="0"/>
                <a:shade val="94000"/>
                <a:satMod val="135000"/>
              </a:srgbClr>
            </a:gs>
          </a:gsLst>
          <a:lin ang="16200000" scaled="0"/>
        </a:gradFill>
        <a:ln w="19050">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Laboratory experiments</a:t>
          </a:r>
          <a:endParaRPr lang="nl-NL" sz="1600" kern="1200" dirty="0">
            <a:solidFill>
              <a:sysClr val="windowText" lastClr="000000"/>
            </a:solidFill>
            <a:latin typeface="Calibri"/>
            <a:ea typeface="+mn-ea"/>
            <a:cs typeface="Times New Roman" pitchFamily="18" charset="0"/>
          </a:endParaRPr>
        </a:p>
      </dsp:txBody>
      <dsp:txXfrm>
        <a:off x="2091580" y="85842"/>
        <a:ext cx="1139699" cy="759798"/>
      </dsp:txXfrm>
    </dsp:sp>
    <dsp:sp modelId="{3C3B7ED9-8EA6-4212-854D-16A7DCEB0536}">
      <dsp:nvSpPr>
        <dsp:cNvPr id="0" name=""/>
        <dsp:cNvSpPr/>
      </dsp:nvSpPr>
      <dsp:spPr>
        <a:xfrm>
          <a:off x="3421228" y="85842"/>
          <a:ext cx="1899497" cy="759798"/>
        </a:xfrm>
        <a:prstGeom prst="chevron">
          <a:avLst/>
        </a:prstGeom>
        <a:gradFill rotWithShape="0">
          <a:gsLst>
            <a:gs pos="0">
              <a:srgbClr val="4BACC6">
                <a:hueOff val="-4966938"/>
                <a:satOff val="19906"/>
                <a:lumOff val="4314"/>
                <a:alphaOff val="0"/>
                <a:shade val="51000"/>
                <a:satMod val="130000"/>
              </a:srgbClr>
            </a:gs>
            <a:gs pos="80000">
              <a:srgbClr val="4BACC6">
                <a:hueOff val="-4966938"/>
                <a:satOff val="19906"/>
                <a:lumOff val="4314"/>
                <a:alphaOff val="0"/>
                <a:shade val="93000"/>
                <a:satMod val="130000"/>
              </a:srgbClr>
            </a:gs>
            <a:gs pos="100000">
              <a:srgbClr val="4BACC6">
                <a:hueOff val="-4966938"/>
                <a:satOff val="19906"/>
                <a:lumOff val="4314"/>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Process design</a:t>
          </a:r>
          <a:endParaRPr lang="nl-NL" sz="1600" kern="1200" dirty="0">
            <a:solidFill>
              <a:sysClr val="windowText" lastClr="000000"/>
            </a:solidFill>
            <a:latin typeface="Calibri"/>
            <a:ea typeface="+mn-ea"/>
            <a:cs typeface="Times New Roman" pitchFamily="18" charset="0"/>
          </a:endParaRPr>
        </a:p>
      </dsp:txBody>
      <dsp:txXfrm>
        <a:off x="3801127" y="85842"/>
        <a:ext cx="1139699" cy="759798"/>
      </dsp:txXfrm>
    </dsp:sp>
    <dsp:sp modelId="{1352588F-C0C1-4434-B7CC-2DE71354CD48}">
      <dsp:nvSpPr>
        <dsp:cNvPr id="0" name=""/>
        <dsp:cNvSpPr/>
      </dsp:nvSpPr>
      <dsp:spPr>
        <a:xfrm>
          <a:off x="5130776" y="85842"/>
          <a:ext cx="1899497" cy="759798"/>
        </a:xfrm>
        <a:prstGeom prst="chevron">
          <a:avLst/>
        </a:prstGeom>
        <a:gradFill rotWithShape="0">
          <a:gsLst>
            <a:gs pos="0">
              <a:srgbClr val="4BACC6">
                <a:hueOff val="-7450407"/>
                <a:satOff val="29858"/>
                <a:lumOff val="6471"/>
                <a:alphaOff val="0"/>
                <a:shade val="51000"/>
                <a:satMod val="130000"/>
              </a:srgbClr>
            </a:gs>
            <a:gs pos="80000">
              <a:srgbClr val="4BACC6">
                <a:hueOff val="-7450407"/>
                <a:satOff val="29858"/>
                <a:lumOff val="6471"/>
                <a:alphaOff val="0"/>
                <a:shade val="93000"/>
                <a:satMod val="130000"/>
              </a:srgbClr>
            </a:gs>
            <a:gs pos="100000">
              <a:srgbClr val="4BACC6">
                <a:hueOff val="-7450407"/>
                <a:satOff val="29858"/>
                <a:lumOff val="6471"/>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Pilot trials</a:t>
          </a:r>
          <a:endParaRPr lang="nl-NL" sz="1600" kern="1200" dirty="0">
            <a:solidFill>
              <a:sysClr val="windowText" lastClr="000000"/>
            </a:solidFill>
            <a:latin typeface="Calibri"/>
            <a:ea typeface="+mn-ea"/>
            <a:cs typeface="Times New Roman" pitchFamily="18" charset="0"/>
          </a:endParaRPr>
        </a:p>
      </dsp:txBody>
      <dsp:txXfrm>
        <a:off x="5510675" y="85842"/>
        <a:ext cx="1139699" cy="759798"/>
      </dsp:txXfrm>
    </dsp:sp>
    <dsp:sp modelId="{D2370279-8D3D-4105-8A6A-00256FB73D7D}">
      <dsp:nvSpPr>
        <dsp:cNvPr id="0" name=""/>
        <dsp:cNvSpPr/>
      </dsp:nvSpPr>
      <dsp:spPr>
        <a:xfrm>
          <a:off x="6840323" y="85842"/>
          <a:ext cx="1899497" cy="759798"/>
        </a:xfrm>
        <a:prstGeom prst="chevron">
          <a:avLst/>
        </a:prstGeom>
        <a:gradFill rotWithShape="0">
          <a:gsLst>
            <a:gs pos="0">
              <a:srgbClr val="4BACC6">
                <a:hueOff val="-9933876"/>
                <a:satOff val="39811"/>
                <a:lumOff val="8628"/>
                <a:alphaOff val="0"/>
                <a:shade val="51000"/>
                <a:satMod val="130000"/>
              </a:srgbClr>
            </a:gs>
            <a:gs pos="80000">
              <a:srgbClr val="4BACC6">
                <a:hueOff val="-9933876"/>
                <a:satOff val="39811"/>
                <a:lumOff val="8628"/>
                <a:alphaOff val="0"/>
                <a:shade val="93000"/>
                <a:satMod val="130000"/>
              </a:srgbClr>
            </a:gs>
            <a:gs pos="100000">
              <a:srgbClr val="4BACC6">
                <a:hueOff val="-9933876"/>
                <a:satOff val="39811"/>
                <a:lumOff val="8628"/>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Commercial</a:t>
          </a:r>
        </a:p>
        <a:p>
          <a:pPr lvl="0" algn="ctr" defTabSz="711200">
            <a:lnSpc>
              <a:spcPct val="90000"/>
            </a:lnSpc>
            <a:spcBef>
              <a:spcPct val="0"/>
            </a:spcBef>
            <a:spcAft>
              <a:spcPct val="35000"/>
            </a:spcAft>
          </a:pPr>
          <a:r>
            <a:rPr lang="en-US" sz="1600" kern="1200" dirty="0" smtClean="0">
              <a:solidFill>
                <a:sysClr val="windowText" lastClr="000000"/>
              </a:solidFill>
              <a:latin typeface="Calibri"/>
              <a:ea typeface="+mn-ea"/>
              <a:cs typeface="Times New Roman" pitchFamily="18" charset="0"/>
            </a:rPr>
            <a:t>production</a:t>
          </a:r>
          <a:endParaRPr lang="nl-NL" sz="1600" kern="1200" dirty="0">
            <a:solidFill>
              <a:sysClr val="windowText" lastClr="000000"/>
            </a:solidFill>
            <a:latin typeface="Calibri"/>
            <a:ea typeface="+mn-ea"/>
            <a:cs typeface="Times New Roman" pitchFamily="18" charset="0"/>
          </a:endParaRPr>
        </a:p>
      </dsp:txBody>
      <dsp:txXfrm>
        <a:off x="7220222" y="85842"/>
        <a:ext cx="1139699" cy="7597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BAD82F-D880-4A5B-A6F1-0D3541C98CB7}">
      <dsp:nvSpPr>
        <dsp:cNvPr id="0" name=""/>
        <dsp:cNvSpPr/>
      </dsp:nvSpPr>
      <dsp:spPr>
        <a:xfrm>
          <a:off x="2332" y="301665"/>
          <a:ext cx="2075967" cy="830387"/>
        </a:xfrm>
        <a:prstGeom prst="chevron">
          <a:avLst/>
        </a:pr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solidFill>
              <a:latin typeface="Calibri"/>
              <a:ea typeface="+mn-ea"/>
              <a:cs typeface="Times New Roman" pitchFamily="18" charset="0"/>
            </a:rPr>
            <a:t>Process concept</a:t>
          </a:r>
          <a:endParaRPr lang="nl-NL" sz="1800" kern="1200" dirty="0">
            <a:solidFill>
              <a:sysClr val="windowText" lastClr="000000"/>
            </a:solidFill>
            <a:latin typeface="Calibri"/>
            <a:ea typeface="+mn-ea"/>
            <a:cs typeface="Times New Roman" pitchFamily="18" charset="0"/>
          </a:endParaRPr>
        </a:p>
      </dsp:txBody>
      <dsp:txXfrm>
        <a:off x="417526" y="301665"/>
        <a:ext cx="1245580" cy="830387"/>
      </dsp:txXfrm>
    </dsp:sp>
    <dsp:sp modelId="{F798A0F2-92EB-4EA2-BEEE-0D97036E1C7D}">
      <dsp:nvSpPr>
        <dsp:cNvPr id="0" name=""/>
        <dsp:cNvSpPr/>
      </dsp:nvSpPr>
      <dsp:spPr>
        <a:xfrm>
          <a:off x="1870703" y="301665"/>
          <a:ext cx="2075967" cy="830387"/>
        </a:xfrm>
        <a:prstGeom prst="chevron">
          <a:avLst/>
        </a:prstGeom>
        <a:gradFill rotWithShape="0">
          <a:gsLst>
            <a:gs pos="0">
              <a:srgbClr val="4BACC6">
                <a:hueOff val="-2483469"/>
                <a:satOff val="9953"/>
                <a:lumOff val="2157"/>
                <a:alphaOff val="0"/>
                <a:shade val="51000"/>
                <a:satMod val="130000"/>
              </a:srgbClr>
            </a:gs>
            <a:gs pos="80000">
              <a:srgbClr val="4BACC6">
                <a:hueOff val="-2483469"/>
                <a:satOff val="9953"/>
                <a:lumOff val="2157"/>
                <a:alphaOff val="0"/>
                <a:shade val="93000"/>
                <a:satMod val="130000"/>
              </a:srgbClr>
            </a:gs>
            <a:gs pos="100000">
              <a:srgbClr val="4BACC6">
                <a:hueOff val="-2483469"/>
                <a:satOff val="9953"/>
                <a:lumOff val="2157"/>
                <a:alphaOff val="0"/>
                <a:shade val="94000"/>
                <a:satMod val="135000"/>
              </a:srgbClr>
            </a:gs>
          </a:gsLst>
          <a:lin ang="16200000" scaled="0"/>
        </a:gradFill>
        <a:ln w="19050">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777875">
            <a:lnSpc>
              <a:spcPct val="90000"/>
            </a:lnSpc>
            <a:spcBef>
              <a:spcPct val="0"/>
            </a:spcBef>
            <a:spcAft>
              <a:spcPct val="35000"/>
            </a:spcAft>
          </a:pPr>
          <a:r>
            <a:rPr lang="en-US" sz="1750" kern="1200" dirty="0" smtClean="0">
              <a:solidFill>
                <a:sysClr val="windowText" lastClr="000000"/>
              </a:solidFill>
              <a:latin typeface="Calibri"/>
              <a:ea typeface="+mn-ea"/>
              <a:cs typeface="Times New Roman" pitchFamily="18" charset="0"/>
            </a:rPr>
            <a:t>Laboratory experiments</a:t>
          </a:r>
          <a:endParaRPr lang="nl-NL" sz="1750" kern="1200" dirty="0">
            <a:solidFill>
              <a:sysClr val="windowText" lastClr="000000"/>
            </a:solidFill>
            <a:latin typeface="Calibri"/>
            <a:ea typeface="+mn-ea"/>
            <a:cs typeface="Times New Roman" pitchFamily="18" charset="0"/>
          </a:endParaRPr>
        </a:p>
      </dsp:txBody>
      <dsp:txXfrm>
        <a:off x="2285897" y="301665"/>
        <a:ext cx="1245580" cy="830387"/>
      </dsp:txXfrm>
    </dsp:sp>
    <dsp:sp modelId="{3C3B7ED9-8EA6-4212-854D-16A7DCEB0536}">
      <dsp:nvSpPr>
        <dsp:cNvPr id="0" name=""/>
        <dsp:cNvSpPr/>
      </dsp:nvSpPr>
      <dsp:spPr>
        <a:xfrm>
          <a:off x="3739074" y="301665"/>
          <a:ext cx="2075967" cy="830387"/>
        </a:xfrm>
        <a:prstGeom prst="chevron">
          <a:avLst/>
        </a:prstGeom>
        <a:gradFill rotWithShape="0">
          <a:gsLst>
            <a:gs pos="0">
              <a:srgbClr val="4BACC6">
                <a:hueOff val="-4966938"/>
                <a:satOff val="19906"/>
                <a:lumOff val="4314"/>
                <a:alphaOff val="0"/>
                <a:shade val="51000"/>
                <a:satMod val="130000"/>
              </a:srgbClr>
            </a:gs>
            <a:gs pos="80000">
              <a:srgbClr val="4BACC6">
                <a:hueOff val="-4966938"/>
                <a:satOff val="19906"/>
                <a:lumOff val="4314"/>
                <a:alphaOff val="0"/>
                <a:shade val="93000"/>
                <a:satMod val="130000"/>
              </a:srgbClr>
            </a:gs>
            <a:gs pos="100000">
              <a:srgbClr val="4BACC6">
                <a:hueOff val="-4966938"/>
                <a:satOff val="19906"/>
                <a:lumOff val="4314"/>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solidFill>
              <a:latin typeface="Calibri"/>
              <a:ea typeface="+mn-ea"/>
              <a:cs typeface="Times New Roman" pitchFamily="18" charset="0"/>
            </a:rPr>
            <a:t>Process design</a:t>
          </a:r>
          <a:endParaRPr lang="nl-NL" sz="1800" kern="1200" dirty="0">
            <a:solidFill>
              <a:sysClr val="windowText" lastClr="000000"/>
            </a:solidFill>
            <a:latin typeface="Calibri"/>
            <a:ea typeface="+mn-ea"/>
            <a:cs typeface="Times New Roman" pitchFamily="18" charset="0"/>
          </a:endParaRPr>
        </a:p>
      </dsp:txBody>
      <dsp:txXfrm>
        <a:off x="4154268" y="301665"/>
        <a:ext cx="1245580" cy="830387"/>
      </dsp:txXfrm>
    </dsp:sp>
    <dsp:sp modelId="{1352588F-C0C1-4434-B7CC-2DE71354CD48}">
      <dsp:nvSpPr>
        <dsp:cNvPr id="0" name=""/>
        <dsp:cNvSpPr/>
      </dsp:nvSpPr>
      <dsp:spPr>
        <a:xfrm>
          <a:off x="5607445" y="301665"/>
          <a:ext cx="2075967" cy="830387"/>
        </a:xfrm>
        <a:prstGeom prst="chevron">
          <a:avLst/>
        </a:prstGeom>
        <a:gradFill rotWithShape="0">
          <a:gsLst>
            <a:gs pos="0">
              <a:srgbClr val="4BACC6">
                <a:hueOff val="-7450407"/>
                <a:satOff val="29858"/>
                <a:lumOff val="6471"/>
                <a:alphaOff val="0"/>
                <a:shade val="51000"/>
                <a:satMod val="130000"/>
              </a:srgbClr>
            </a:gs>
            <a:gs pos="80000">
              <a:srgbClr val="4BACC6">
                <a:hueOff val="-7450407"/>
                <a:satOff val="29858"/>
                <a:lumOff val="6471"/>
                <a:alphaOff val="0"/>
                <a:shade val="93000"/>
                <a:satMod val="130000"/>
              </a:srgbClr>
            </a:gs>
            <a:gs pos="100000">
              <a:srgbClr val="4BACC6">
                <a:hueOff val="-7450407"/>
                <a:satOff val="29858"/>
                <a:lumOff val="6471"/>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solidFill>
              <a:latin typeface="Calibri"/>
              <a:ea typeface="+mn-ea"/>
              <a:cs typeface="Times New Roman" pitchFamily="18" charset="0"/>
            </a:rPr>
            <a:t>Pilot trials</a:t>
          </a:r>
          <a:endParaRPr lang="nl-NL" sz="1800" kern="1200" dirty="0">
            <a:solidFill>
              <a:sysClr val="windowText" lastClr="000000"/>
            </a:solidFill>
            <a:latin typeface="Calibri"/>
            <a:ea typeface="+mn-ea"/>
            <a:cs typeface="Times New Roman" pitchFamily="18" charset="0"/>
          </a:endParaRPr>
        </a:p>
      </dsp:txBody>
      <dsp:txXfrm>
        <a:off x="6022639" y="301665"/>
        <a:ext cx="1245580" cy="830387"/>
      </dsp:txXfrm>
    </dsp:sp>
    <dsp:sp modelId="{D2370279-8D3D-4105-8A6A-00256FB73D7D}">
      <dsp:nvSpPr>
        <dsp:cNvPr id="0" name=""/>
        <dsp:cNvSpPr/>
      </dsp:nvSpPr>
      <dsp:spPr>
        <a:xfrm>
          <a:off x="7475816" y="301665"/>
          <a:ext cx="2075967" cy="830387"/>
        </a:xfrm>
        <a:prstGeom prst="chevron">
          <a:avLst/>
        </a:prstGeom>
        <a:gradFill rotWithShape="0">
          <a:gsLst>
            <a:gs pos="0">
              <a:srgbClr val="4BACC6">
                <a:hueOff val="-9933876"/>
                <a:satOff val="39811"/>
                <a:lumOff val="8628"/>
                <a:alphaOff val="0"/>
                <a:shade val="51000"/>
                <a:satMod val="130000"/>
              </a:srgbClr>
            </a:gs>
            <a:gs pos="80000">
              <a:srgbClr val="4BACC6">
                <a:hueOff val="-9933876"/>
                <a:satOff val="39811"/>
                <a:lumOff val="8628"/>
                <a:alphaOff val="0"/>
                <a:shade val="93000"/>
                <a:satMod val="130000"/>
              </a:srgbClr>
            </a:gs>
            <a:gs pos="100000">
              <a:srgbClr val="4BACC6">
                <a:hueOff val="-9933876"/>
                <a:satOff val="39811"/>
                <a:lumOff val="8628"/>
                <a:alphaOff val="0"/>
                <a:shade val="94000"/>
                <a:satMod val="135000"/>
              </a:srgbClr>
            </a:gs>
          </a:gsLst>
          <a:lin ang="162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lang="en-US" sz="1800" kern="1200" dirty="0" smtClean="0">
              <a:solidFill>
                <a:sysClr val="windowText" lastClr="000000"/>
              </a:solidFill>
              <a:latin typeface="Calibri"/>
              <a:ea typeface="+mn-ea"/>
              <a:cs typeface="Times New Roman" pitchFamily="18" charset="0"/>
            </a:rPr>
            <a:t>Commercial</a:t>
          </a:r>
        </a:p>
        <a:p>
          <a:pPr lvl="0" algn="ctr" defTabSz="800100">
            <a:lnSpc>
              <a:spcPct val="90000"/>
            </a:lnSpc>
            <a:spcBef>
              <a:spcPct val="0"/>
            </a:spcBef>
            <a:spcAft>
              <a:spcPct val="35000"/>
            </a:spcAft>
          </a:pPr>
          <a:r>
            <a:rPr lang="en-US" sz="1800" kern="1200" dirty="0" smtClean="0">
              <a:solidFill>
                <a:sysClr val="windowText" lastClr="000000"/>
              </a:solidFill>
              <a:latin typeface="Calibri"/>
              <a:ea typeface="+mn-ea"/>
              <a:cs typeface="Times New Roman" pitchFamily="18" charset="0"/>
            </a:rPr>
            <a:t>production</a:t>
          </a:r>
          <a:endParaRPr lang="nl-NL" sz="1800" kern="1200" dirty="0">
            <a:solidFill>
              <a:sysClr val="windowText" lastClr="000000"/>
            </a:solidFill>
            <a:latin typeface="Calibri"/>
            <a:ea typeface="+mn-ea"/>
            <a:cs typeface="Times New Roman" pitchFamily="18" charset="0"/>
          </a:endParaRPr>
        </a:p>
      </dsp:txBody>
      <dsp:txXfrm>
        <a:off x="7891010" y="301665"/>
        <a:ext cx="1245580" cy="830387"/>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emf"/></Relationships>
</file>

<file path=ppt/drawings/drawing1.xml><?xml version="1.0" encoding="utf-8"?>
<c:userShapes xmlns:c="http://schemas.openxmlformats.org/drawingml/2006/chart">
  <cdr:relSizeAnchor xmlns:cdr="http://schemas.openxmlformats.org/drawingml/2006/chartDrawing">
    <cdr:from>
      <cdr:x>0.11931</cdr:x>
      <cdr:y>0.84722</cdr:y>
    </cdr:from>
    <cdr:to>
      <cdr:x>0.32975</cdr:x>
      <cdr:y>1</cdr:y>
    </cdr:to>
    <cdr:sp macro="" textlink="">
      <cdr:nvSpPr>
        <cdr:cNvPr id="2" name="TextBox 1"/>
        <cdr:cNvSpPr txBox="1"/>
      </cdr:nvSpPr>
      <cdr:spPr>
        <a:xfrm xmlns:a="http://schemas.openxmlformats.org/drawingml/2006/main">
          <a:off x="545492" y="2324094"/>
          <a:ext cx="962107" cy="4191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nl-NL" sz="1100" dirty="0" err="1">
              <a:latin typeface="Times New Roman" pitchFamily="18" charset="0"/>
              <a:cs typeface="Times New Roman" pitchFamily="18" charset="0"/>
            </a:rPr>
            <a:t>Bioethanol-based</a:t>
          </a:r>
          <a:endParaRPr lang="nl-NL" sz="1100" dirty="0">
            <a:latin typeface="Times New Roman" pitchFamily="18" charset="0"/>
            <a:cs typeface="Times New Roman" pitchFamily="18" charset="0"/>
          </a:endParaRPr>
        </a:p>
      </cdr:txBody>
    </cdr:sp>
  </cdr:relSizeAnchor>
  <cdr:relSizeAnchor xmlns:cdr="http://schemas.openxmlformats.org/drawingml/2006/chartDrawing">
    <cdr:from>
      <cdr:x>0.38958</cdr:x>
      <cdr:y>0.84722</cdr:y>
    </cdr:from>
    <cdr:to>
      <cdr:x>0.55</cdr:x>
      <cdr:y>1</cdr:y>
    </cdr:to>
    <cdr:sp macro="" textlink="">
      <cdr:nvSpPr>
        <cdr:cNvPr id="3" name="TextBox 1"/>
        <cdr:cNvSpPr txBox="1"/>
      </cdr:nvSpPr>
      <cdr:spPr>
        <a:xfrm xmlns:a="http://schemas.openxmlformats.org/drawingml/2006/main">
          <a:off x="1781160" y="2324094"/>
          <a:ext cx="733440" cy="41910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nl-NL" sz="1100">
              <a:latin typeface="Times New Roman" pitchFamily="18" charset="0"/>
              <a:cs typeface="Times New Roman" pitchFamily="18" charset="0"/>
            </a:rPr>
            <a:t>Naphtha-based</a:t>
          </a:r>
        </a:p>
      </cdr:txBody>
    </cdr:sp>
  </cdr:relSizeAnchor>
</c:userShapes>
</file>

<file path=ppt/drawings/drawing2.xml><?xml version="1.0" encoding="utf-8"?>
<c:userShapes xmlns:c="http://schemas.openxmlformats.org/drawingml/2006/chart">
  <cdr:relSizeAnchor xmlns:cdr="http://schemas.openxmlformats.org/drawingml/2006/chartDrawing">
    <cdr:from>
      <cdr:x>0.06742</cdr:x>
      <cdr:y>0.01786</cdr:y>
    </cdr:from>
    <cdr:to>
      <cdr:x>0.93258</cdr:x>
      <cdr:y>0.10714</cdr:y>
    </cdr:to>
    <cdr:sp macro="" textlink="">
      <cdr:nvSpPr>
        <cdr:cNvPr id="2" name="TextBox 1"/>
        <cdr:cNvSpPr txBox="1"/>
      </cdr:nvSpPr>
      <cdr:spPr>
        <a:xfrm xmlns:a="http://schemas.openxmlformats.org/drawingml/2006/main">
          <a:off x="457200" y="76200"/>
          <a:ext cx="5867400" cy="3810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dirty="0" smtClean="0"/>
            <a:t>Index ratio distribution for </a:t>
          </a:r>
          <a:r>
            <a:rPr lang="en-US" sz="1800" dirty="0" err="1" smtClean="0"/>
            <a:t>bioethanol</a:t>
          </a:r>
          <a:r>
            <a:rPr lang="en-US" sz="1800" dirty="0" smtClean="0"/>
            <a:t>-naphtha comparison</a:t>
          </a:r>
          <a:endParaRPr lang="nl-NL" sz="18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3110B3-9F90-427D-9106-D80DAA3127A3}" type="datetimeFigureOut">
              <a:rPr lang="en-US" smtClean="0"/>
              <a:t>5/27/2016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739DCD-9ADF-4C33-BE1C-D1142A4F9DB2}" type="slidenum">
              <a:rPr lang="en-US" smtClean="0"/>
              <a:t>‹#›</a:t>
            </a:fld>
            <a:endParaRPr lang="en-US"/>
          </a:p>
        </p:txBody>
      </p:sp>
    </p:spTree>
    <p:extLst>
      <p:ext uri="{BB962C8B-B14F-4D97-AF65-F5344CB8AC3E}">
        <p14:creationId xmlns:p14="http://schemas.microsoft.com/office/powerpoint/2010/main" val="3410961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1</a:t>
            </a:fld>
            <a:endParaRPr lang="en-US"/>
          </a:p>
        </p:txBody>
      </p:sp>
    </p:spTree>
    <p:extLst>
      <p:ext uri="{BB962C8B-B14F-4D97-AF65-F5344CB8AC3E}">
        <p14:creationId xmlns:p14="http://schemas.microsoft.com/office/powerpoint/2010/main" val="28542569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the core</a:t>
            </a:r>
            <a:r>
              <a:rPr lang="en-US" baseline="0" dirty="0" smtClean="0"/>
              <a:t> of a chemical manufacturing facility is a conversion process chemistry that plays a key role in addressing the demands. The choice of process chemistry will determine a variety of system level impacts associated with a chemical manufacturing facility. E.g. it determines which raw materials will be used or which solvents will be needed, etc.  It is hence important to already make a good choice from a system level perspective when selecting a process chemistry. In this methodology, information about a process chemistry is coupled with quantitative and qualitative information to systematically take into account technical process engineering perspective and system level characteristics for a manufacturing process in a predictive manner. Hence, this methodology can be used by chemists to design an optimal process chemistry (e.g. a catalyst) and by chemical engineers to assess a large number of conversion process chemistry alternatives (e.g. different feedstocks, different catalysts) to select the best one for a manufacturing process.</a:t>
            </a:r>
            <a:endParaRPr lang="nl-NL" dirty="0" smtClean="0"/>
          </a:p>
          <a:p>
            <a:endParaRPr lang="nl-NL" dirty="0"/>
          </a:p>
        </p:txBody>
      </p:sp>
      <p:sp>
        <p:nvSpPr>
          <p:cNvPr id="4" name="Slide Number Placeholder 3"/>
          <p:cNvSpPr>
            <a:spLocks noGrp="1"/>
          </p:cNvSpPr>
          <p:nvPr>
            <p:ph type="sldNum" sz="quarter" idx="10"/>
          </p:nvPr>
        </p:nvSpPr>
        <p:spPr/>
        <p:txBody>
          <a:bodyPr/>
          <a:lstStyle/>
          <a:p>
            <a:fld id="{1DDBE29F-E368-468C-BCB8-D9B13645AE54}" type="slidenum">
              <a:rPr lang="en-US" smtClean="0"/>
              <a:pPr/>
              <a:t>10</a:t>
            </a:fld>
            <a:endParaRPr lang="en-US"/>
          </a:p>
        </p:txBody>
      </p:sp>
    </p:spTree>
    <p:extLst>
      <p:ext uri="{BB962C8B-B14F-4D97-AF65-F5344CB8AC3E}">
        <p14:creationId xmlns:p14="http://schemas.microsoft.com/office/powerpoint/2010/main" val="42364136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methodology , each process is evaluated based</a:t>
            </a:r>
            <a:r>
              <a:rPr lang="en-US" baseline="0" dirty="0" smtClean="0"/>
              <a:t> on 5 diff indicators that enable consideration of system level characteristics. The benefit of this approach is that it allows you to simultaneously consider all the factors and understand trade offs. E.g. a solvent can be cheaper but significantly more hazardous or the other way around. </a:t>
            </a:r>
            <a:endParaRPr lang="nl-NL" dirty="0"/>
          </a:p>
        </p:txBody>
      </p:sp>
      <p:sp>
        <p:nvSpPr>
          <p:cNvPr id="4" name="Slide Number Placeholder 3"/>
          <p:cNvSpPr>
            <a:spLocks noGrp="1"/>
          </p:cNvSpPr>
          <p:nvPr>
            <p:ph type="sldNum" sz="quarter" idx="10"/>
          </p:nvPr>
        </p:nvSpPr>
        <p:spPr/>
        <p:txBody>
          <a:bodyPr/>
          <a:lstStyle/>
          <a:p>
            <a:fld id="{1DDBE29F-E368-468C-BCB8-D9B13645AE54}" type="slidenum">
              <a:rPr lang="en-US" smtClean="0"/>
              <a:pPr/>
              <a:t>11</a:t>
            </a:fld>
            <a:endParaRPr lang="en-US"/>
          </a:p>
        </p:txBody>
      </p:sp>
    </p:spTree>
    <p:extLst>
      <p:ext uri="{BB962C8B-B14F-4D97-AF65-F5344CB8AC3E}">
        <p14:creationId xmlns:p14="http://schemas.microsoft.com/office/powerpoint/2010/main" val="5910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figure</a:t>
            </a:r>
            <a:r>
              <a:rPr lang="en-US" baseline="0" dirty="0" smtClean="0"/>
              <a:t> shows an overview of the methodology and the parameters that go into the estimation of each indicator. The calculated values for each parameter are then combined in a multi-criteria evaluation using weights to derive a total score. In this methodology a new process is compared with its conventional counterpart that is subjected to similar evaluation. The comparison of these 2 processes leads us to an index ratio which gives a indication of the system level sustainability of the new process in comparison with the old process. The choice of the comparison process is important as that should very closely resemble the existing system of producing a particular product. Because with the new manufacturing facility you will be replacing the existing system. In case of completely new products one should look at the function that the new product fulfills and use a comparison counterpart for a product which fulfills the function in the existing system. </a:t>
            </a:r>
            <a:endParaRPr lang="nl-NL" dirty="0" smtClean="0"/>
          </a:p>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12</a:t>
            </a:fld>
            <a:endParaRPr lang="en-US"/>
          </a:p>
        </p:txBody>
      </p:sp>
    </p:spTree>
    <p:extLst>
      <p:ext uri="{BB962C8B-B14F-4D97-AF65-F5344CB8AC3E}">
        <p14:creationId xmlns:p14="http://schemas.microsoft.com/office/powerpoint/2010/main" val="1738646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methodology calculation is mainly based on:</a:t>
            </a:r>
          </a:p>
          <a:p>
            <a:r>
              <a:rPr lang="en-US" dirty="0" smtClean="0"/>
              <a:t>Chemical</a:t>
            </a:r>
            <a:r>
              <a:rPr lang="en-US" baseline="0" dirty="0" smtClean="0"/>
              <a:t> </a:t>
            </a:r>
            <a:r>
              <a:rPr lang="en-US" dirty="0" smtClean="0"/>
              <a:t>data: Data on the chemicals involved in the conversion process</a:t>
            </a:r>
          </a:p>
          <a:p>
            <a:r>
              <a:rPr lang="en-US" dirty="0" smtClean="0"/>
              <a:t>Process</a:t>
            </a:r>
            <a:r>
              <a:rPr lang="en-US" baseline="0" dirty="0" smtClean="0"/>
              <a:t> data: Data on the conversion process</a:t>
            </a:r>
          </a:p>
          <a:p>
            <a:endParaRPr lang="en-US" baseline="0" dirty="0" smtClean="0"/>
          </a:p>
          <a:p>
            <a:r>
              <a:rPr lang="en-US" baseline="0" dirty="0" smtClean="0"/>
              <a:t>The calculations based on the methodology are explained in detail in the reader text. These are also incorporated in the online tool.</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13</a:t>
            </a:fld>
            <a:endParaRPr lang="en-US"/>
          </a:p>
        </p:txBody>
      </p:sp>
    </p:spTree>
    <p:extLst>
      <p:ext uri="{BB962C8B-B14F-4D97-AF65-F5344CB8AC3E}">
        <p14:creationId xmlns:p14="http://schemas.microsoft.com/office/powerpoint/2010/main" val="2343205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case study we will look at the production of Butadiene and try to find a new sustainable manufacturing</a:t>
            </a:r>
            <a:r>
              <a:rPr lang="en-US" baseline="0" dirty="0" smtClean="0"/>
              <a:t> alternative to produce butadiene. As we go through the case study results we will take go deeper into the methodology to understand the specific calculations.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14</a:t>
            </a:fld>
            <a:endParaRPr lang="en-US"/>
          </a:p>
        </p:txBody>
      </p:sp>
    </p:spTree>
    <p:extLst>
      <p:ext uri="{BB962C8B-B14F-4D97-AF65-F5344CB8AC3E}">
        <p14:creationId xmlns:p14="http://schemas.microsoft.com/office/powerpoint/2010/main" val="1737312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the </a:t>
            </a:r>
            <a:r>
              <a:rPr lang="en-US" dirty="0" smtClean="0"/>
              <a:t>case study document for </a:t>
            </a:r>
            <a:r>
              <a:rPr lang="en-US" dirty="0" smtClean="0"/>
              <a:t>the case study data</a:t>
            </a:r>
            <a:r>
              <a:rPr lang="en-US" baseline="0" dirty="0" smtClean="0"/>
              <a:t> inputs</a:t>
            </a:r>
            <a:r>
              <a:rPr lang="en-US" baseline="0" dirty="0" smtClean="0"/>
              <a:t>. Both these processes are one reactor step processes. However, you using the online tool, you can also model multiple reactor and separation steps in a chain.</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15</a:t>
            </a:fld>
            <a:endParaRPr lang="en-US"/>
          </a:p>
        </p:txBody>
      </p:sp>
    </p:spTree>
    <p:extLst>
      <p:ext uri="{BB962C8B-B14F-4D97-AF65-F5344CB8AC3E}">
        <p14:creationId xmlns:p14="http://schemas.microsoft.com/office/powerpoint/2010/main" val="24573425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Reaction</a:t>
            </a:r>
            <a:r>
              <a:rPr lang="en-US" baseline="0" dirty="0" smtClean="0"/>
              <a:t>/Reactor mass balance is the basic starting point for calculations. You can do a first assessment just based on a reaction stoichiometry and then if the process seems to work, then you should go about finding more detailed reactor mass balance information either from literature or own experiments.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16</a:t>
            </a:fld>
            <a:endParaRPr lang="en-US"/>
          </a:p>
        </p:txBody>
      </p:sp>
    </p:spTree>
    <p:extLst>
      <p:ext uri="{BB962C8B-B14F-4D97-AF65-F5344CB8AC3E}">
        <p14:creationId xmlns:p14="http://schemas.microsoft.com/office/powerpoint/2010/main" val="6400220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factor</a:t>
            </a:r>
            <a:r>
              <a:rPr lang="en-US" baseline="0" dirty="0" smtClean="0"/>
              <a:t> is a basic consideration of the raw material costs as a fraction of the income that can be generated from selling the products and the co products. A EC value of more than 1 means the raw material costs will be higher than the income generated and hence leading to an economically unviable process.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17</a:t>
            </a:fld>
            <a:endParaRPr lang="en-US"/>
          </a:p>
        </p:txBody>
      </p:sp>
    </p:spTree>
    <p:extLst>
      <p:ext uri="{BB962C8B-B14F-4D97-AF65-F5344CB8AC3E}">
        <p14:creationId xmlns:p14="http://schemas.microsoft.com/office/powerpoint/2010/main" val="33056881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the reader text for more details regarding the calculations.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18</a:t>
            </a:fld>
            <a:endParaRPr lang="en-US"/>
          </a:p>
        </p:txBody>
      </p:sp>
    </p:spTree>
    <p:extLst>
      <p:ext uri="{BB962C8B-B14F-4D97-AF65-F5344CB8AC3E}">
        <p14:creationId xmlns:p14="http://schemas.microsoft.com/office/powerpoint/2010/main" val="4282891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factor considers the environmental impact based on the</a:t>
            </a:r>
            <a:r>
              <a:rPr lang="en-US" baseline="0" dirty="0" smtClean="0"/>
              <a:t> raw materials used in the process. Two key indicators of Cumulative Energy Demand and Green house gas emission are used to represent the life cycle environmental impacts.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19</a:t>
            </a:fld>
            <a:endParaRPr lang="en-US"/>
          </a:p>
        </p:txBody>
      </p:sp>
    </p:spTree>
    <p:extLst>
      <p:ext uri="{BB962C8B-B14F-4D97-AF65-F5344CB8AC3E}">
        <p14:creationId xmlns:p14="http://schemas.microsoft.com/office/powerpoint/2010/main" val="1185036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2</a:t>
            </a:fld>
            <a:endParaRPr lang="en-US"/>
          </a:p>
        </p:txBody>
      </p:sp>
    </p:spTree>
    <p:extLst>
      <p:ext uri="{BB962C8B-B14F-4D97-AF65-F5344CB8AC3E}">
        <p14:creationId xmlns:p14="http://schemas.microsoft.com/office/powerpoint/2010/main" val="11175077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calculation</a:t>
            </a:r>
            <a:r>
              <a:rPr lang="en-US" baseline="0" dirty="0" smtClean="0"/>
              <a:t> for environmental impact also encompasses an allocation factor to fairly allocate the impacts between the main products and the co products. It is to avoid allocation of all or no impacts to the main product as that would lead to an unfair comparison which does not represent practical realities from a system perspective.</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20</a:t>
            </a:fld>
            <a:endParaRPr lang="en-US"/>
          </a:p>
        </p:txBody>
      </p:sp>
    </p:spTree>
    <p:extLst>
      <p:ext uri="{BB962C8B-B14F-4D97-AF65-F5344CB8AC3E}">
        <p14:creationId xmlns:p14="http://schemas.microsoft.com/office/powerpoint/2010/main" val="992108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a:t>
            </a:r>
            <a:r>
              <a:rPr lang="en-US" baseline="0" dirty="0" smtClean="0"/>
              <a:t> we are doing an early stage assessment at the conversion process chemistry stage, it is important to consider the process engineering perspective which will enable us to estimate the costs and environmental impacts for the facility. Developing detailed process models for each and every process chemistry is not practically possible today (unless intelligently automated in future). Hence we use this semi quantitative indicator that predicts the process cost (including capital and non raw material operating costs) and environmental impacts using correlations that are based on </a:t>
            </a:r>
            <a:r>
              <a:rPr lang="en-US" baseline="0" dirty="0" smtClean="0"/>
              <a:t>heuristics </a:t>
            </a:r>
            <a:r>
              <a:rPr lang="en-US" baseline="0" dirty="0" smtClean="0"/>
              <a:t>and historical data</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21</a:t>
            </a:fld>
            <a:endParaRPr lang="en-US"/>
          </a:p>
        </p:txBody>
      </p:sp>
    </p:spTree>
    <p:extLst>
      <p:ext uri="{BB962C8B-B14F-4D97-AF65-F5344CB8AC3E}">
        <p14:creationId xmlns:p14="http://schemas.microsoft.com/office/powerpoint/2010/main" val="1208424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PCEI</a:t>
            </a:r>
            <a:r>
              <a:rPr lang="en-US" baseline="0" dirty="0" smtClean="0"/>
              <a:t> calculation listed here has been developed by </a:t>
            </a:r>
            <a:r>
              <a:rPr lang="en-US" baseline="0" dirty="0" err="1" smtClean="0"/>
              <a:t>Moncada</a:t>
            </a:r>
            <a:r>
              <a:rPr lang="en-US" baseline="0" dirty="0" smtClean="0"/>
              <a:t> et al to specifically address biochemical processes. It includes additional factors for downstream processing that are specific to biochemical processes. The calculations for this are also incorporated in the online software module. However, the case study in this education module is focused on chemical catalytic route and hence this calculation is not used for the case study.</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22</a:t>
            </a:fld>
            <a:endParaRPr lang="en-US"/>
          </a:p>
        </p:txBody>
      </p:sp>
    </p:spTree>
    <p:extLst>
      <p:ext uri="{BB962C8B-B14F-4D97-AF65-F5344CB8AC3E}">
        <p14:creationId xmlns:p14="http://schemas.microsoft.com/office/powerpoint/2010/main" val="11308345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data</a:t>
            </a:r>
            <a:r>
              <a:rPr lang="en-US" baseline="0" dirty="0" smtClean="0"/>
              <a:t> about the process and the chemicals involved is required for the estimation of PCEI. Refer to the reader text for more information on the calculations.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23</a:t>
            </a:fld>
            <a:endParaRPr lang="en-US"/>
          </a:p>
        </p:txBody>
      </p:sp>
    </p:spTree>
    <p:extLst>
      <p:ext uri="{BB962C8B-B14F-4D97-AF65-F5344CB8AC3E}">
        <p14:creationId xmlns:p14="http://schemas.microsoft.com/office/powerpoint/2010/main" val="36738340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Understanding the</a:t>
            </a:r>
            <a:r>
              <a:rPr lang="en-US" baseline="0" dirty="0" smtClean="0"/>
              <a:t> EHS characteristics of a chemical process can help us design a manufacturing process that is inherently safer. This can lead to significant cost savings over the whole life cycle of a manufacturing facility. Hence in this methodology we estimate these characteristics using EHS index in which various hazard indicators are estimated based on the hazard characteristics of the chemicals involved and their mass flows in the system. Refer to the reader text for more information on the calculations.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24</a:t>
            </a:fld>
            <a:endParaRPr lang="en-US"/>
          </a:p>
        </p:txBody>
      </p:sp>
    </p:spTree>
    <p:extLst>
      <p:ext uri="{BB962C8B-B14F-4D97-AF65-F5344CB8AC3E}">
        <p14:creationId xmlns:p14="http://schemas.microsoft.com/office/powerpoint/2010/main" val="2706960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refer</a:t>
            </a:r>
            <a:r>
              <a:rPr lang="en-US" baseline="0" dirty="0" smtClean="0"/>
              <a:t> to the reader text for further information on calculating each of these data inputs. Getting all the data that is listed here is not always possible and is also not always needed. Having data for the inputs highlighted in bold in the best case leads to the best possible results (considering priorities for data category preference). However, it is absolutely essential to have good data for the inputs highlighted in the acceptable case to have an acceptable EHS assessment.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25</a:t>
            </a:fld>
            <a:endParaRPr lang="en-US"/>
          </a:p>
        </p:txBody>
      </p:sp>
    </p:spTree>
    <p:extLst>
      <p:ext uri="{BB962C8B-B14F-4D97-AF65-F5344CB8AC3E}">
        <p14:creationId xmlns:p14="http://schemas.microsoft.com/office/powerpoint/2010/main" val="40839047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key aspect</a:t>
            </a:r>
            <a:r>
              <a:rPr lang="en-US" baseline="0" dirty="0" smtClean="0"/>
              <a:t> in deciding on a chemical process route is the business risk associated with a manufacturing facility. It is important to mitigate these risks so as to ensure practical realization of a manufacturing facility. Hence in this methodology we consider these risks using qualitative indicators that are determined based on scoring statements</a:t>
            </a:r>
            <a:r>
              <a:rPr lang="en-US" baseline="0" smtClean="0"/>
              <a:t>. Refer to the reader text for more information on the scoring for these indicators.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26</a:t>
            </a:fld>
            <a:endParaRPr lang="en-US"/>
          </a:p>
        </p:txBody>
      </p:sp>
    </p:spTree>
    <p:extLst>
      <p:ext uri="{BB962C8B-B14F-4D97-AF65-F5344CB8AC3E}">
        <p14:creationId xmlns:p14="http://schemas.microsoft.com/office/powerpoint/2010/main" val="2547129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to the reader text for more</a:t>
            </a:r>
            <a:r>
              <a:rPr lang="en-US" baseline="0" dirty="0" smtClean="0"/>
              <a:t> information on the specific data inputs needed for assessing risk aspects.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27</a:t>
            </a:fld>
            <a:endParaRPr lang="en-US"/>
          </a:p>
        </p:txBody>
      </p:sp>
    </p:spTree>
    <p:extLst>
      <p:ext uri="{BB962C8B-B14F-4D97-AF65-F5344CB8AC3E}">
        <p14:creationId xmlns:p14="http://schemas.microsoft.com/office/powerpoint/2010/main" val="6631742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early stage assessment, we combine quantitative</a:t>
            </a:r>
            <a:r>
              <a:rPr lang="en-US" baseline="0" dirty="0" smtClean="0"/>
              <a:t> and qualitative aspects. To ensure a higher quality of output it is important to base the analysis on as much quantitative data as possible. So essentially to minimize the use of PCEI indicator for only the stage where quantitative data on inputs in not available. In this case study we had information on prices, CED, GHG for ethanol and hence we only had to take into consideration one conversion step from ethanol to butadiene.</a:t>
            </a:r>
          </a:p>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28</a:t>
            </a:fld>
            <a:endParaRPr lang="en-US"/>
          </a:p>
        </p:txBody>
      </p:sp>
    </p:spTree>
    <p:extLst>
      <p:ext uri="{BB962C8B-B14F-4D97-AF65-F5344CB8AC3E}">
        <p14:creationId xmlns:p14="http://schemas.microsoft.com/office/powerpoint/2010/main" val="21615881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However, if we did not have good data on ethanol then we could go</a:t>
            </a:r>
            <a:r>
              <a:rPr lang="en-US" baseline="0" dirty="0" smtClean="0"/>
              <a:t> further back in the chain and base our analysis on the quantitative data for glucose. And for the two steps from glucose we use the estimation of the process provided by PCEI.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29</a:t>
            </a:fld>
            <a:endParaRPr lang="en-US"/>
          </a:p>
        </p:txBody>
      </p:sp>
    </p:spTree>
    <p:extLst>
      <p:ext uri="{BB962C8B-B14F-4D97-AF65-F5344CB8AC3E}">
        <p14:creationId xmlns:p14="http://schemas.microsoft.com/office/powerpoint/2010/main" val="2022424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a:t>
            </a:fld>
            <a:endParaRPr lang="en-US"/>
          </a:p>
        </p:txBody>
      </p:sp>
    </p:spTree>
    <p:extLst>
      <p:ext uri="{BB962C8B-B14F-4D97-AF65-F5344CB8AC3E}">
        <p14:creationId xmlns:p14="http://schemas.microsoft.com/office/powerpoint/2010/main" val="22928829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integrated results include normalization</a:t>
            </a:r>
            <a:r>
              <a:rPr lang="en-US" baseline="0" dirty="0" smtClean="0"/>
              <a:t> of the calculated scores for each indicator and weighing. This is an important step that goes into the direction on combining the analysis that we have done so far, for decision making purposes. Ideally a new process should be better (lower scores) on all the parameters, however that is seldom the case and hence we use weighting factors to weight the parameters to take a decision. Refer to the reader text for detailed reasoning and calculation steps. The index ratio is merely a division on the total scores of both the processes that we are comparing. In this case a lower index ratio would mean that the new bioethanol based process might be favorable under the conditions that we have selected. A single indicator makes it easy to take a decision and more importantly enables the use of decision support analysis such as sensitivity, uncertainty and scenarios.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30</a:t>
            </a:fld>
            <a:endParaRPr lang="en-US"/>
          </a:p>
        </p:txBody>
      </p:sp>
    </p:spTree>
    <p:extLst>
      <p:ext uri="{BB962C8B-B14F-4D97-AF65-F5344CB8AC3E}">
        <p14:creationId xmlns:p14="http://schemas.microsoft.com/office/powerpoint/2010/main" val="2648077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31</a:t>
            </a:fld>
            <a:endParaRPr lang="en-US"/>
          </a:p>
        </p:txBody>
      </p:sp>
    </p:spTree>
    <p:extLst>
      <p:ext uri="{BB962C8B-B14F-4D97-AF65-F5344CB8AC3E}">
        <p14:creationId xmlns:p14="http://schemas.microsoft.com/office/powerpoint/2010/main" val="32739613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opposed to sensitivity analysis</a:t>
            </a:r>
            <a:r>
              <a:rPr lang="en-US" baseline="0" dirty="0" smtClean="0"/>
              <a:t> and uncertainty analysis is basically variation in a whole lot of data inputs with an additional information about the probability of which variations are expected to occur with a higher probability as compared to others. Understanding the effect of uncertainties is important is it helps us to determine the robustness of the outcome and take a decision. In this above example most of the outcomes indicate that the new process can be better as compared to the existing process. However, there are some situations (less probable) in which the existing process might be better.</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32</a:t>
            </a:fld>
            <a:endParaRPr lang="en-US"/>
          </a:p>
        </p:txBody>
      </p:sp>
    </p:spTree>
    <p:extLst>
      <p:ext uri="{BB962C8B-B14F-4D97-AF65-F5344CB8AC3E}">
        <p14:creationId xmlns:p14="http://schemas.microsoft.com/office/powerpoint/2010/main" val="13836766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similar logic can also be applied to weights.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33</a:t>
            </a:fld>
            <a:endParaRPr lang="en-US"/>
          </a:p>
        </p:txBody>
      </p:sp>
    </p:spTree>
    <p:extLst>
      <p:ext uri="{BB962C8B-B14F-4D97-AF65-F5344CB8AC3E}">
        <p14:creationId xmlns:p14="http://schemas.microsoft.com/office/powerpoint/2010/main" val="20354408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this early stage approach we incorporate multiple criteria such as economics,</a:t>
            </a:r>
            <a:r>
              <a:rPr lang="en-US" baseline="0" dirty="0" smtClean="0"/>
              <a:t> safety, life cycle environmental impact in developing a new chemical process. The key benefit is that the early stage multi criteria approach enables a rapid feedback loop that can lead to the design and development of sustainable production routes. </a:t>
            </a:r>
            <a:r>
              <a:rPr lang="en-US" baseline="0" dirty="0" err="1" smtClean="0"/>
              <a:t>Thinkabout</a:t>
            </a:r>
            <a:r>
              <a:rPr lang="en-US" baseline="0" dirty="0" smtClean="0"/>
              <a:t> using the feedback loop to develop new catalysts.</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34</a:t>
            </a:fld>
            <a:endParaRPr lang="en-US"/>
          </a:p>
        </p:txBody>
      </p:sp>
    </p:spTree>
    <p:extLst>
      <p:ext uri="{BB962C8B-B14F-4D97-AF65-F5344CB8AC3E}">
        <p14:creationId xmlns:p14="http://schemas.microsoft.com/office/powerpoint/2010/main" val="17818143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35</a:t>
            </a:fld>
            <a:endParaRPr lang="en-US"/>
          </a:p>
        </p:txBody>
      </p:sp>
    </p:spTree>
    <p:extLst>
      <p:ext uri="{BB962C8B-B14F-4D97-AF65-F5344CB8AC3E}">
        <p14:creationId xmlns:p14="http://schemas.microsoft.com/office/powerpoint/2010/main" val="25588654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this points</a:t>
            </a:r>
            <a:r>
              <a:rPr lang="en-US" baseline="0" dirty="0" smtClean="0"/>
              <a:t> to create a report for your case study</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36</a:t>
            </a:fld>
            <a:endParaRPr lang="en-US"/>
          </a:p>
        </p:txBody>
      </p:sp>
    </p:spTree>
    <p:extLst>
      <p:ext uri="{BB962C8B-B14F-4D97-AF65-F5344CB8AC3E}">
        <p14:creationId xmlns:p14="http://schemas.microsoft.com/office/powerpoint/2010/main" val="16630965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37</a:t>
            </a:fld>
            <a:endParaRPr lang="en-US"/>
          </a:p>
        </p:txBody>
      </p:sp>
    </p:spTree>
    <p:extLst>
      <p:ext uri="{BB962C8B-B14F-4D97-AF65-F5344CB8AC3E}">
        <p14:creationId xmlns:p14="http://schemas.microsoft.com/office/powerpoint/2010/main" val="346338842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38</a:t>
            </a:fld>
            <a:endParaRPr lang="en-US"/>
          </a:p>
        </p:txBody>
      </p:sp>
    </p:spTree>
    <p:extLst>
      <p:ext uri="{BB962C8B-B14F-4D97-AF65-F5344CB8AC3E}">
        <p14:creationId xmlns:p14="http://schemas.microsoft.com/office/powerpoint/2010/main" val="27356797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39</a:t>
            </a:fld>
            <a:endParaRPr lang="en-US"/>
          </a:p>
        </p:txBody>
      </p:sp>
    </p:spTree>
    <p:extLst>
      <p:ext uri="{BB962C8B-B14F-4D97-AF65-F5344CB8AC3E}">
        <p14:creationId xmlns:p14="http://schemas.microsoft.com/office/powerpoint/2010/main" val="3799630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Multiple steps are involved in realizing a chemical manufacturing process. A variety of technology and business choices have to be made in each step which determine the characteristics (economic viability, safety, short and long term environmental impact, social impact, etc.) of the final manufacturing plant that goes into commercial operation. </a:t>
            </a:r>
          </a:p>
          <a:p>
            <a:endParaRPr lang="en-US" sz="1200" dirty="0" smtClean="0"/>
          </a:p>
          <a:p>
            <a:r>
              <a:rPr lang="en-US" sz="1200" dirty="0" smtClean="0"/>
              <a:t>The key is to understand what effect will your choice (e.g. of a catalyst or raw material or solvent) have on the world (system) in an objective manner. And use this understanding to make the right choices. Making the right choices is not just to meet the global challenges but in many cases they also determine whether the manufacturing facility can be realized in practice. (think about economic factors, regulations etc.)</a:t>
            </a:r>
          </a:p>
          <a:p>
            <a:endParaRPr lang="en-US" sz="1200" dirty="0" smtClean="0"/>
          </a:p>
          <a:p>
            <a:r>
              <a:rPr lang="en-US" sz="1200" dirty="0" smtClean="0"/>
              <a:t>This module is about making the right choices from a system perspective as we go through the multiple steps to design a manufacturing plant.</a:t>
            </a:r>
          </a:p>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4</a:t>
            </a:fld>
            <a:endParaRPr lang="en-US"/>
          </a:p>
        </p:txBody>
      </p:sp>
    </p:spTree>
    <p:extLst>
      <p:ext uri="{BB962C8B-B14F-4D97-AF65-F5344CB8AC3E}">
        <p14:creationId xmlns:p14="http://schemas.microsoft.com/office/powerpoint/2010/main" val="404072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40</a:t>
            </a:fld>
            <a:endParaRPr lang="en-US"/>
          </a:p>
        </p:txBody>
      </p:sp>
    </p:spTree>
    <p:extLst>
      <p:ext uri="{BB962C8B-B14F-4D97-AF65-F5344CB8AC3E}">
        <p14:creationId xmlns:p14="http://schemas.microsoft.com/office/powerpoint/2010/main" val="19863270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41</a:t>
            </a:fld>
            <a:endParaRPr lang="en-US"/>
          </a:p>
        </p:txBody>
      </p:sp>
    </p:spTree>
    <p:extLst>
      <p:ext uri="{BB962C8B-B14F-4D97-AF65-F5344CB8AC3E}">
        <p14:creationId xmlns:p14="http://schemas.microsoft.com/office/powerpoint/2010/main" val="274020617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739DCD-9ADF-4C33-BE1C-D1142A4F9DB2}" type="slidenum">
              <a:rPr lang="en-US" smtClean="0"/>
              <a:t>42</a:t>
            </a:fld>
            <a:endParaRPr lang="en-US"/>
          </a:p>
        </p:txBody>
      </p:sp>
    </p:spTree>
    <p:extLst>
      <p:ext uri="{BB962C8B-B14F-4D97-AF65-F5344CB8AC3E}">
        <p14:creationId xmlns:p14="http://schemas.microsoft.com/office/powerpoint/2010/main" val="211079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Listed here are the key system level characteristics associated with a chemical manufacturing process. In this module you will learn about a methodological approach to rapidly understand the system effects of your choices. This approach enables you to rapidly iterate ideas so as to design a more sustainable chemical manufacturing process that can be realized in practice</a:t>
            </a:r>
          </a:p>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5</a:t>
            </a:fld>
            <a:endParaRPr lang="en-US"/>
          </a:p>
        </p:txBody>
      </p:sp>
    </p:spTree>
    <p:extLst>
      <p:ext uri="{BB962C8B-B14F-4D97-AF65-F5344CB8AC3E}">
        <p14:creationId xmlns:p14="http://schemas.microsoft.com/office/powerpoint/2010/main" val="8248963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a:t>
            </a:r>
            <a:r>
              <a:rPr lang="en-US" baseline="0" dirty="0" smtClean="0"/>
              <a:t> we go through the different stages of chemical process development, we make choices and fix things (e.g. selection of catalysts) which reduces our flexibility to make any changes so as to design a more sustainable facility. It is hence important to make the right choices very early on from a system level perspective.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6</a:t>
            </a:fld>
            <a:endParaRPr lang="en-US"/>
          </a:p>
        </p:txBody>
      </p:sp>
    </p:spTree>
    <p:extLst>
      <p:ext uri="{BB962C8B-B14F-4D97-AF65-F5344CB8AC3E}">
        <p14:creationId xmlns:p14="http://schemas.microsoft.com/office/powerpoint/2010/main" val="36347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methodological approach that</a:t>
            </a:r>
            <a:r>
              <a:rPr lang="en-US" baseline="0" dirty="0" smtClean="0"/>
              <a:t> you will learn in this module is referred to as early stage assessment as it sits at the interface of chemistry and chemical engineering to enable better choices already early on in the chemical process development chain.</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7</a:t>
            </a:fld>
            <a:endParaRPr lang="en-US"/>
          </a:p>
        </p:txBody>
      </p:sp>
    </p:spTree>
    <p:extLst>
      <p:ext uri="{BB962C8B-B14F-4D97-AF65-F5344CB8AC3E}">
        <p14:creationId xmlns:p14="http://schemas.microsoft.com/office/powerpoint/2010/main" val="28334672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enable a system perspective,</a:t>
            </a:r>
            <a:r>
              <a:rPr lang="en-US" baseline="0" dirty="0" smtClean="0"/>
              <a:t> this methodological approach incorporates life cycle assessment methodology and combines the same with aspects of techno economic assessment, EHS assessment, business risk analysis and green chemistry. A chemical manufacturing facility is a link in the chain that starts from raw materials and goes towards recycling or waste treatment of end products. This whole chain exists in a wider global system. A systems perspective using life cycle assessment ensures that we make choices that help us to achieve a global optimum and avoid making choices which improve certain parts of the system to only shift the impacts/burden somewhere else in the chain. Think about using a safer solvent that can only be produced using a highly polluting process. </a:t>
            </a:r>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8</a:t>
            </a:fld>
            <a:endParaRPr lang="en-US"/>
          </a:p>
        </p:txBody>
      </p:sp>
    </p:spTree>
    <p:extLst>
      <p:ext uri="{BB962C8B-B14F-4D97-AF65-F5344CB8AC3E}">
        <p14:creationId xmlns:p14="http://schemas.microsoft.com/office/powerpoint/2010/main" val="4137094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739DCD-9ADF-4C33-BE1C-D1142A4F9DB2}" type="slidenum">
              <a:rPr lang="en-US" smtClean="0"/>
              <a:t>9</a:t>
            </a:fld>
            <a:endParaRPr lang="en-US"/>
          </a:p>
        </p:txBody>
      </p:sp>
    </p:spTree>
    <p:extLst>
      <p:ext uri="{BB962C8B-B14F-4D97-AF65-F5344CB8AC3E}">
        <p14:creationId xmlns:p14="http://schemas.microsoft.com/office/powerpoint/2010/main" val="24421849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1"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189" indent="0" algn="ctr">
              <a:buNone/>
              <a:defRPr sz="2400"/>
            </a:lvl2pPr>
            <a:lvl3pPr marL="914377" indent="0" algn="ctr">
              <a:buNone/>
              <a:defRPr sz="2400"/>
            </a:lvl3pPr>
            <a:lvl4pPr marL="1371566" indent="0" algn="ctr">
              <a:buNone/>
              <a:defRPr sz="2000"/>
            </a:lvl4pPr>
            <a:lvl5pPr marL="1828754" indent="0" algn="ctr">
              <a:buNone/>
              <a:defRPr sz="2000"/>
            </a:lvl5pPr>
            <a:lvl6pPr marL="2285943" indent="0" algn="ctr">
              <a:buNone/>
              <a:defRPr sz="2000"/>
            </a:lvl6pPr>
            <a:lvl7pPr marL="2743131" indent="0" algn="ctr">
              <a:buNone/>
              <a:defRPr sz="2000"/>
            </a:lvl7pPr>
            <a:lvl8pPr marL="3200320" indent="0" algn="ctr">
              <a:buNone/>
              <a:defRPr sz="2000"/>
            </a:lvl8pPr>
            <a:lvl9pPr marL="3657509"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8B2C1A-9BB4-44DD-B175-94F317C3CE3C}"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F773-F034-4435-A5D9-44D575A99536}" type="slidenum">
              <a:rPr lang="en-US" smtClean="0"/>
              <a:t>‹#›</a:t>
            </a:fld>
            <a:endParaRPr lang="en-US"/>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09146" y="46338"/>
            <a:ext cx="2743200" cy="438909"/>
          </a:xfrm>
          <a:prstGeom prst="rect">
            <a:avLst/>
          </a:prstGeom>
        </p:spPr>
      </p:pic>
      <p:sp>
        <p:nvSpPr>
          <p:cNvPr id="12" name="Rectangle 11"/>
          <p:cNvSpPr/>
          <p:nvPr userDrawn="1"/>
        </p:nvSpPr>
        <p:spPr>
          <a:xfrm>
            <a:off x="1" y="6619018"/>
            <a:ext cx="12192000" cy="23898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userDrawn="1"/>
        </p:nvSpPr>
        <p:spPr>
          <a:xfrm>
            <a:off x="1" y="6552026"/>
            <a:ext cx="12192001" cy="659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TextBox 6"/>
          <p:cNvSpPr txBox="1"/>
          <p:nvPr userDrawn="1"/>
        </p:nvSpPr>
        <p:spPr>
          <a:xfrm>
            <a:off x="220133" y="6609374"/>
            <a:ext cx="3022600" cy="307777"/>
          </a:xfrm>
          <a:prstGeom prst="rect">
            <a:avLst/>
          </a:prstGeom>
          <a:noFill/>
        </p:spPr>
        <p:txBody>
          <a:bodyPr wrap="square" rtlCol="0">
            <a:spAutoFit/>
          </a:bodyPr>
          <a:lstStyle/>
          <a:p>
            <a:r>
              <a:rPr lang="en-US" sz="1400" dirty="0" smtClean="0"/>
              <a:t>© </a:t>
            </a:r>
            <a:r>
              <a:rPr lang="en-US" sz="1400" dirty="0" err="1" smtClean="0"/>
              <a:t>SustAnalyze</a:t>
            </a:r>
            <a:r>
              <a:rPr lang="en-US" sz="1400" dirty="0" smtClean="0"/>
              <a:t>,</a:t>
            </a:r>
            <a:r>
              <a:rPr lang="en-US" sz="1400" baseline="0" dirty="0" smtClean="0"/>
              <a:t> </a:t>
            </a:r>
            <a:r>
              <a:rPr lang="en-US" sz="1400" baseline="0" dirty="0" smtClean="0"/>
              <a:t>2016</a:t>
            </a:r>
            <a:endParaRPr lang="en-US" sz="1400" dirty="0"/>
          </a:p>
        </p:txBody>
      </p:sp>
    </p:spTree>
    <p:extLst>
      <p:ext uri="{BB962C8B-B14F-4D97-AF65-F5344CB8AC3E}">
        <p14:creationId xmlns:p14="http://schemas.microsoft.com/office/powerpoint/2010/main" val="95033573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8B2C1A-9BB4-44DD-B175-94F317C3CE3C}"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16110838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1"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8B2C1A-9BB4-44DD-B175-94F317C3CE3C}"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266835634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08B2C1A-9BB4-44DD-B175-94F317C3CE3C}"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373802719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8B2C1A-9BB4-44DD-B175-94F317C3CE3C}" type="datetimeFigureOut">
              <a:rPr lang="en-US" smtClean="0"/>
              <a:t>5/27/2016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F6F773-F034-4435-A5D9-44D575A99536}" type="slidenum">
              <a:rPr lang="en-US" smtClean="0"/>
              <a:t>‹#›</a:t>
            </a:fld>
            <a:endParaRPr lang="en-US"/>
          </a:p>
        </p:txBody>
      </p:sp>
      <p:cxnSp>
        <p:nvCxnSpPr>
          <p:cNvPr id="9" name="Straight Connector 8"/>
          <p:cNvCxnSpPr/>
          <p:nvPr/>
        </p:nvCxnSpPr>
        <p:spPr>
          <a:xfrm>
            <a:off x="1207659"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1562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8B2C1A-9BB4-44DD-B175-94F317C3CE3C}" type="datetimeFigureOut">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7385983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8B2C1A-9BB4-44DD-B175-94F317C3CE3C}" type="datetimeFigureOut">
              <a:rPr lang="en-US" smtClean="0"/>
              <a:t>5/27/2016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96361669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08B2C1A-9BB4-44DD-B175-94F317C3CE3C}" type="datetimeFigureOut">
              <a:rPr lang="en-US" smtClean="0"/>
              <a:t>5/27/2016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375342145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7"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7"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08B2C1A-9BB4-44DD-B175-94F317C3CE3C}" type="datetimeFigureOut">
              <a:rPr lang="en-US" smtClean="0"/>
              <a:t>5/27/2016</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8385982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608B2C1A-9BB4-44DD-B175-94F317C3CE3C}" type="datetimeFigureOut">
              <a:rPr lang="en-US" smtClean="0"/>
              <a:t>5/27/2016</a:t>
            </a:fld>
            <a:endParaRPr 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DF6F773-F034-4435-A5D9-44D575A99536}" type="slidenum">
              <a:rPr lang="en-US" smtClean="0"/>
              <a:t>‹#›</a:t>
            </a:fld>
            <a:endParaRPr lang="en-US"/>
          </a:p>
        </p:txBody>
      </p:sp>
    </p:spTree>
    <p:extLst>
      <p:ext uri="{BB962C8B-B14F-4D97-AF65-F5344CB8AC3E}">
        <p14:creationId xmlns:p14="http://schemas.microsoft.com/office/powerpoint/2010/main" val="309497824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7"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8B2C1A-9BB4-44DD-B175-94F317C3CE3C}" type="datetimeFigureOut">
              <a:rPr lang="en-US" smtClean="0"/>
              <a:t>5/27/2016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F6F773-F034-4435-A5D9-44D575A99536}" type="slidenum">
              <a:rPr lang="en-US" smtClean="0"/>
              <a:t>‹#›</a:t>
            </a:fld>
            <a:endParaRPr lang="en-US"/>
          </a:p>
        </p:txBody>
      </p:sp>
    </p:spTree>
    <p:extLst>
      <p:ext uri="{BB962C8B-B14F-4D97-AF65-F5344CB8AC3E}">
        <p14:creationId xmlns:p14="http://schemas.microsoft.com/office/powerpoint/2010/main" val="21378539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619018"/>
            <a:ext cx="12192000" cy="23898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552026"/>
            <a:ext cx="12192001" cy="6599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4"/>
            <a:ext cx="10058400" cy="98602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529056"/>
            <a:ext cx="10058400" cy="4340039"/>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2" y="6459787"/>
            <a:ext cx="2472271" cy="365125"/>
          </a:xfrm>
          <a:prstGeom prst="rect">
            <a:avLst/>
          </a:prstGeom>
        </p:spPr>
        <p:txBody>
          <a:bodyPr vert="horz" lIns="91440" tIns="45720" rIns="91440" bIns="45720" rtlCol="0" anchor="ctr"/>
          <a:lstStyle>
            <a:lvl1pPr algn="l">
              <a:defRPr sz="900">
                <a:solidFill>
                  <a:srgbClr val="FFFFFF"/>
                </a:solidFill>
              </a:defRPr>
            </a:lvl1pPr>
          </a:lstStyle>
          <a:p>
            <a:fld id="{608B2C1A-9BB4-44DD-B175-94F317C3CE3C}" type="datetimeFigureOut">
              <a:rPr lang="en-US" smtClean="0"/>
              <a:t>5/27/2016</a:t>
            </a:fld>
            <a:endParaRPr lang="en-US"/>
          </a:p>
        </p:txBody>
      </p:sp>
      <p:sp>
        <p:nvSpPr>
          <p:cNvPr id="5" name="Footer Placeholder 4"/>
          <p:cNvSpPr>
            <a:spLocks noGrp="1"/>
          </p:cNvSpPr>
          <p:nvPr>
            <p:ph type="ftr" sz="quarter" idx="3"/>
          </p:nvPr>
        </p:nvSpPr>
        <p:spPr>
          <a:xfrm>
            <a:off x="3686186" y="6459787"/>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60" y="6459787"/>
            <a:ext cx="1312025" cy="365125"/>
          </a:xfrm>
          <a:prstGeom prst="rect">
            <a:avLst/>
          </a:prstGeom>
        </p:spPr>
        <p:txBody>
          <a:bodyPr vert="horz" lIns="91440" tIns="45720" rIns="91440" bIns="45720" rtlCol="0" anchor="ctr"/>
          <a:lstStyle>
            <a:lvl1pPr algn="r">
              <a:defRPr sz="1051">
                <a:solidFill>
                  <a:srgbClr val="FFFFFF"/>
                </a:solidFill>
              </a:defRPr>
            </a:lvl1pPr>
          </a:lstStyle>
          <a:p>
            <a:fld id="{8DF6F773-F034-4435-A5D9-44D575A99536}" type="slidenum">
              <a:rPr lang="en-US" smtClean="0"/>
              <a:t>‹#›</a:t>
            </a:fld>
            <a:endParaRPr lang="en-US"/>
          </a:p>
        </p:txBody>
      </p:sp>
      <p:cxnSp>
        <p:nvCxnSpPr>
          <p:cNvPr id="10" name="Straight Connector 9"/>
          <p:cNvCxnSpPr/>
          <p:nvPr/>
        </p:nvCxnSpPr>
        <p:spPr>
          <a:xfrm>
            <a:off x="1193532" y="1244353"/>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391738" y="23256"/>
            <a:ext cx="2753561" cy="440570"/>
          </a:xfrm>
          <a:prstGeom prst="rect">
            <a:avLst/>
          </a:prstGeom>
        </p:spPr>
      </p:pic>
      <p:sp>
        <p:nvSpPr>
          <p:cNvPr id="8" name="TextBox 7"/>
          <p:cNvSpPr txBox="1"/>
          <p:nvPr userDrawn="1"/>
        </p:nvSpPr>
        <p:spPr>
          <a:xfrm>
            <a:off x="722" y="6600009"/>
            <a:ext cx="2193116" cy="276999"/>
          </a:xfrm>
          <a:prstGeom prst="rect">
            <a:avLst/>
          </a:prstGeom>
          <a:noFill/>
        </p:spPr>
        <p:txBody>
          <a:bodyPr wrap="square" rtlCol="0">
            <a:spAutoFit/>
          </a:bodyPr>
          <a:lstStyle/>
          <a:p>
            <a:r>
              <a:rPr lang="en-US" sz="1200" dirty="0" smtClean="0"/>
              <a:t>©SustAnalyze,</a:t>
            </a:r>
            <a:r>
              <a:rPr lang="en-US" sz="1200" baseline="0" dirty="0" smtClean="0"/>
              <a:t> </a:t>
            </a:r>
            <a:r>
              <a:rPr lang="en-US" sz="1200" baseline="0" dirty="0" smtClean="0"/>
              <a:t>2016</a:t>
            </a:r>
            <a:endParaRPr lang="en-US" sz="1200" dirty="0"/>
          </a:p>
        </p:txBody>
      </p:sp>
    </p:spTree>
    <p:extLst>
      <p:ext uri="{BB962C8B-B14F-4D97-AF65-F5344CB8AC3E}">
        <p14:creationId xmlns:p14="http://schemas.microsoft.com/office/powerpoint/2010/main" val="4094681915"/>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iming>
    <p:tnLst>
      <p:par>
        <p:cTn id="1" dur="indefinite" restart="never" nodeType="tmRoot"/>
      </p:par>
    </p:tnLst>
  </p:timing>
  <p:txStyles>
    <p:titleStyle>
      <a:lvl1pPr algn="l" defTabSz="914377" rtl="0" eaLnBrk="1" latinLnBrk="0" hangingPunct="1">
        <a:lnSpc>
          <a:spcPct val="85000"/>
        </a:lnSpc>
        <a:spcBef>
          <a:spcPct val="0"/>
        </a:spcBef>
        <a:buNone/>
        <a:defRPr sz="4800" kern="1200" spc="-51" baseline="0">
          <a:solidFill>
            <a:schemeClr val="tx1">
              <a:lumMod val="75000"/>
              <a:lumOff val="25000"/>
            </a:schemeClr>
          </a:solidFill>
          <a:latin typeface="+mj-lt"/>
          <a:ea typeface="+mj-ea"/>
          <a:cs typeface="+mj-cs"/>
        </a:defRPr>
      </a:lvl1pPr>
    </p:titleStyle>
    <p:bodyStyle>
      <a:lvl1pPr marL="91438" indent="-91438" algn="l" defTabSz="914377"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38" indent="-182875" algn="l" defTabSz="914377"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14"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789"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65"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97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96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96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95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image" Target="../media/image5.jpeg"/><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0.wmf"/><Relationship Id="rId4" Type="http://schemas.openxmlformats.org/officeDocument/2006/relationships/image" Target="../media/image19.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mailto:adpatel@sustanalyz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hyperlink" Target="http://www.sustanalyze.com/" TargetMode="Externa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3.emf"/><Relationship Id="rId5" Type="http://schemas.openxmlformats.org/officeDocument/2006/relationships/oleObject" Target="../embeddings/oleObject1.bin"/><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5.emf"/><Relationship Id="rId5" Type="http://schemas.openxmlformats.org/officeDocument/2006/relationships/oleObject" Target="../embeddings/oleObject2.bin"/><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7.emf"/><Relationship Id="rId5" Type="http://schemas.openxmlformats.org/officeDocument/2006/relationships/oleObject" Target="../embeddings/oleObject3.bin"/><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Sustainable chemical process development</a:t>
            </a:r>
            <a:endParaRPr lang="en-US" dirty="0"/>
          </a:p>
        </p:txBody>
      </p:sp>
      <p:sp>
        <p:nvSpPr>
          <p:cNvPr id="3" name="Subtitle 2"/>
          <p:cNvSpPr>
            <a:spLocks noGrp="1"/>
          </p:cNvSpPr>
          <p:nvPr>
            <p:ph type="subTitle" idx="1"/>
          </p:nvPr>
        </p:nvSpPr>
        <p:spPr>
          <a:xfrm>
            <a:off x="1100051" y="4455619"/>
            <a:ext cx="10058400" cy="1802307"/>
          </a:xfrm>
        </p:spPr>
        <p:txBody>
          <a:bodyPr>
            <a:normAutofit/>
          </a:bodyPr>
          <a:lstStyle/>
          <a:p>
            <a:r>
              <a:rPr lang="en-US" dirty="0" smtClean="0"/>
              <a:t>Early assessment of Economics, life cycle environmental impacts, Health and safety hazards</a:t>
            </a:r>
          </a:p>
          <a:p>
            <a:endParaRPr lang="en-US" dirty="0"/>
          </a:p>
          <a:p>
            <a:r>
              <a:rPr lang="en-US" dirty="0" smtClean="0"/>
              <a:t>Dr. Akshay </a:t>
            </a:r>
            <a:r>
              <a:rPr lang="en-US" dirty="0" smtClean="0"/>
              <a:t>Patel</a:t>
            </a:r>
            <a:endParaRPr lang="en-US" dirty="0" smtClean="0"/>
          </a:p>
        </p:txBody>
      </p:sp>
    </p:spTree>
    <p:extLst>
      <p:ext uri="{BB962C8B-B14F-4D97-AF65-F5344CB8AC3E}">
        <p14:creationId xmlns:p14="http://schemas.microsoft.com/office/powerpoint/2010/main" val="31216592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15"/>
          <p:cNvSpPr>
            <a:spLocks noGrp="1"/>
          </p:cNvSpPr>
          <p:nvPr>
            <p:ph type="sldNum" sz="quarter" idx="12"/>
          </p:nvPr>
        </p:nvSpPr>
        <p:spPr/>
        <p:txBody>
          <a:bodyPr/>
          <a:lstStyle/>
          <a:p>
            <a:fld id="{C3EE7185-A582-4542-8FF0-969B3F80C0A5}" type="slidenum">
              <a:rPr lang="nl-NL" smtClean="0"/>
              <a:pPr/>
              <a:t>10</a:t>
            </a:fld>
            <a:endParaRPr lang="nl-NL"/>
          </a:p>
        </p:txBody>
      </p:sp>
      <p:sp>
        <p:nvSpPr>
          <p:cNvPr id="4" name="Rectangle 3"/>
          <p:cNvSpPr/>
          <p:nvPr/>
        </p:nvSpPr>
        <p:spPr bwMode="auto">
          <a:xfrm>
            <a:off x="5003248" y="3176261"/>
            <a:ext cx="2100865" cy="580140"/>
          </a:xfrm>
          <a:prstGeom prst="rect">
            <a:avLst/>
          </a:prstGeom>
          <a:solidFill>
            <a:srgbClr val="FFC000"/>
          </a:solidFill>
          <a:ln w="9525"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a:latin typeface="+mj-lt"/>
              </a:rPr>
              <a:t>Conversion &amp; Separation Process</a:t>
            </a:r>
          </a:p>
        </p:txBody>
      </p:sp>
      <p:cxnSp>
        <p:nvCxnSpPr>
          <p:cNvPr id="6" name="Straight Arrow Connector 5"/>
          <p:cNvCxnSpPr/>
          <p:nvPr/>
        </p:nvCxnSpPr>
        <p:spPr bwMode="auto">
          <a:xfrm rot="10800000" flipH="1">
            <a:off x="4088848" y="3488043"/>
            <a:ext cx="9144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 name="Straight Arrow Connector 8"/>
          <p:cNvCxnSpPr/>
          <p:nvPr/>
        </p:nvCxnSpPr>
        <p:spPr bwMode="auto">
          <a:xfrm rot="10800000" flipH="1">
            <a:off x="7104112" y="3488043"/>
            <a:ext cx="9144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TextBox 13"/>
          <p:cNvSpPr txBox="1"/>
          <p:nvPr/>
        </p:nvSpPr>
        <p:spPr>
          <a:xfrm>
            <a:off x="3779111" y="3128003"/>
            <a:ext cx="1368152" cy="707886"/>
          </a:xfrm>
          <a:prstGeom prst="rect">
            <a:avLst/>
          </a:prstGeom>
          <a:noFill/>
        </p:spPr>
        <p:txBody>
          <a:bodyPr wrap="square" rtlCol="0">
            <a:spAutoFit/>
          </a:bodyPr>
          <a:lstStyle/>
          <a:p>
            <a:r>
              <a:rPr lang="en-US" sz="2000" dirty="0"/>
              <a:t>Raw materials</a:t>
            </a:r>
          </a:p>
        </p:txBody>
      </p:sp>
      <p:sp>
        <p:nvSpPr>
          <p:cNvPr id="15" name="TextBox 14"/>
          <p:cNvSpPr txBox="1"/>
          <p:nvPr/>
        </p:nvSpPr>
        <p:spPr>
          <a:xfrm>
            <a:off x="7176120" y="3128003"/>
            <a:ext cx="1296144" cy="400110"/>
          </a:xfrm>
          <a:prstGeom prst="rect">
            <a:avLst/>
          </a:prstGeom>
          <a:noFill/>
        </p:spPr>
        <p:txBody>
          <a:bodyPr wrap="square" rtlCol="0">
            <a:spAutoFit/>
          </a:bodyPr>
          <a:lstStyle/>
          <a:p>
            <a:r>
              <a:rPr lang="en-US" sz="2000" dirty="0"/>
              <a:t>Product/s</a:t>
            </a:r>
          </a:p>
        </p:txBody>
      </p:sp>
      <p:sp>
        <p:nvSpPr>
          <p:cNvPr id="23" name="Action Button: Information 22">
            <a:hlinkClick r:id="" action="ppaction://noaction" highlightClick="1"/>
          </p:cNvPr>
          <p:cNvSpPr/>
          <p:nvPr/>
        </p:nvSpPr>
        <p:spPr bwMode="auto">
          <a:xfrm>
            <a:off x="8328248" y="3187817"/>
            <a:ext cx="360040" cy="307776"/>
          </a:xfrm>
          <a:prstGeom prst="actionButtonInformation">
            <a:avLst/>
          </a:prstGeom>
          <a:solidFill>
            <a:srgbClr val="FFFF00">
              <a:alpha val="5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Times New Roman" pitchFamily="18" charset="0"/>
            </a:endParaRPr>
          </a:p>
        </p:txBody>
      </p:sp>
      <p:sp>
        <p:nvSpPr>
          <p:cNvPr id="28" name="Flowchart: Document 27"/>
          <p:cNvSpPr/>
          <p:nvPr/>
        </p:nvSpPr>
        <p:spPr bwMode="auto">
          <a:xfrm>
            <a:off x="5406111" y="1938518"/>
            <a:ext cx="1335234" cy="609178"/>
          </a:xfrm>
          <a:prstGeom prst="flowChartDocument">
            <a:avLst/>
          </a:prstGeom>
          <a:solidFill>
            <a:srgbClr val="FFC000"/>
          </a:solidFill>
          <a:ln w="9525" cap="flat" cmpd="sng" algn="ctr">
            <a:solidFill>
              <a:srgbClr val="FFC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600" dirty="0" smtClean="0">
                <a:latin typeface="+mj-lt"/>
              </a:rPr>
              <a:t>Reaction mass balance</a:t>
            </a:r>
          </a:p>
        </p:txBody>
      </p:sp>
      <p:sp>
        <p:nvSpPr>
          <p:cNvPr id="3" name="Title 2"/>
          <p:cNvSpPr>
            <a:spLocks noGrp="1"/>
          </p:cNvSpPr>
          <p:nvPr>
            <p:ph type="title"/>
          </p:nvPr>
        </p:nvSpPr>
        <p:spPr/>
        <p:txBody>
          <a:bodyPr/>
          <a:lstStyle/>
          <a:p>
            <a:r>
              <a:rPr lang="en-US" dirty="0" smtClean="0"/>
              <a:t>Methodology</a:t>
            </a:r>
            <a:endParaRPr lang="en-US" dirty="0"/>
          </a:p>
        </p:txBody>
      </p:sp>
      <p:sp>
        <p:nvSpPr>
          <p:cNvPr id="2" name="Rectangle 2"/>
          <p:cNvSpPr>
            <a:spLocks noChangeArrowheads="1"/>
          </p:cNvSpPr>
          <p:nvPr/>
        </p:nvSpPr>
        <p:spPr bwMode="auto">
          <a:xfrm>
            <a:off x="4325257" y="48990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9146" y="4195929"/>
            <a:ext cx="6389164" cy="2242590"/>
          </a:xfrm>
          <a:prstGeom prst="rect">
            <a:avLst/>
          </a:prstGeom>
        </p:spPr>
      </p:pic>
    </p:spTree>
    <p:extLst>
      <p:ext uri="{BB962C8B-B14F-4D97-AF65-F5344CB8AC3E}">
        <p14:creationId xmlns:p14="http://schemas.microsoft.com/office/powerpoint/2010/main" val="38913574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lide Number Placeholder 27"/>
          <p:cNvSpPr>
            <a:spLocks noGrp="1"/>
          </p:cNvSpPr>
          <p:nvPr>
            <p:ph type="sldNum" sz="quarter" idx="12"/>
          </p:nvPr>
        </p:nvSpPr>
        <p:spPr/>
        <p:txBody>
          <a:bodyPr/>
          <a:lstStyle/>
          <a:p>
            <a:fld id="{C3EE7185-A582-4542-8FF0-969B3F80C0A5}" type="slidenum">
              <a:rPr lang="nl-NL" smtClean="0"/>
              <a:pPr/>
              <a:t>11</a:t>
            </a:fld>
            <a:endParaRPr lang="nl-NL"/>
          </a:p>
        </p:txBody>
      </p:sp>
      <p:sp>
        <p:nvSpPr>
          <p:cNvPr id="4" name="Rectangle 3"/>
          <p:cNvSpPr/>
          <p:nvPr/>
        </p:nvSpPr>
        <p:spPr bwMode="auto">
          <a:xfrm>
            <a:off x="5003248" y="1833268"/>
            <a:ext cx="2100865" cy="580140"/>
          </a:xfrm>
          <a:prstGeom prst="rect">
            <a:avLst/>
          </a:prstGeom>
          <a:solidFill>
            <a:srgbClr val="FFC000">
              <a:alpha val="46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dirty="0">
                <a:solidFill>
                  <a:schemeClr val="bg2">
                    <a:lumMod val="75000"/>
                  </a:schemeClr>
                </a:solidFill>
                <a:latin typeface="+mj-lt"/>
              </a:rPr>
              <a:t>Conversion &amp; Separation Process</a:t>
            </a:r>
          </a:p>
        </p:txBody>
      </p:sp>
      <p:cxnSp>
        <p:nvCxnSpPr>
          <p:cNvPr id="6" name="Straight Arrow Connector 5"/>
          <p:cNvCxnSpPr/>
          <p:nvPr/>
        </p:nvCxnSpPr>
        <p:spPr bwMode="auto">
          <a:xfrm rot="10800000" flipH="1">
            <a:off x="4088848" y="2145050"/>
            <a:ext cx="914400" cy="1588"/>
          </a:xfrm>
          <a:prstGeom prst="straightConnector1">
            <a:avLst/>
          </a:prstGeom>
          <a:solidFill>
            <a:schemeClr val="accent1"/>
          </a:solidFill>
          <a:ln w="9525" cap="flat" cmpd="sng" algn="ctr">
            <a:solidFill>
              <a:schemeClr val="bg2">
                <a:lumMod val="75000"/>
              </a:schemeClr>
            </a:solidFill>
            <a:prstDash val="solid"/>
            <a:round/>
            <a:headEnd type="none" w="med" len="med"/>
            <a:tailEnd type="arrow"/>
          </a:ln>
          <a:effectLst/>
        </p:spPr>
      </p:cxnSp>
      <p:cxnSp>
        <p:nvCxnSpPr>
          <p:cNvPr id="9" name="Straight Arrow Connector 8"/>
          <p:cNvCxnSpPr/>
          <p:nvPr/>
        </p:nvCxnSpPr>
        <p:spPr bwMode="auto">
          <a:xfrm rot="10800000" flipH="1">
            <a:off x="7104112" y="2145050"/>
            <a:ext cx="914400" cy="1588"/>
          </a:xfrm>
          <a:prstGeom prst="straightConnector1">
            <a:avLst/>
          </a:prstGeom>
          <a:solidFill>
            <a:schemeClr val="accent1"/>
          </a:solidFill>
          <a:ln w="9525" cap="flat" cmpd="sng" algn="ctr">
            <a:solidFill>
              <a:schemeClr val="bg2">
                <a:lumMod val="75000"/>
              </a:schemeClr>
            </a:solidFill>
            <a:prstDash val="solid"/>
            <a:round/>
            <a:headEnd type="none" w="med" len="med"/>
            <a:tailEnd type="arrow"/>
          </a:ln>
          <a:effectLst/>
        </p:spPr>
      </p:cxnSp>
      <p:sp>
        <p:nvSpPr>
          <p:cNvPr id="14" name="TextBox 13"/>
          <p:cNvSpPr txBox="1"/>
          <p:nvPr/>
        </p:nvSpPr>
        <p:spPr>
          <a:xfrm>
            <a:off x="3779111" y="1785010"/>
            <a:ext cx="1368152" cy="707886"/>
          </a:xfrm>
          <a:prstGeom prst="rect">
            <a:avLst/>
          </a:prstGeom>
          <a:noFill/>
        </p:spPr>
        <p:txBody>
          <a:bodyPr wrap="square" rtlCol="0">
            <a:spAutoFit/>
          </a:bodyPr>
          <a:lstStyle/>
          <a:p>
            <a:r>
              <a:rPr lang="en-US" sz="2000" dirty="0">
                <a:solidFill>
                  <a:schemeClr val="bg2">
                    <a:lumMod val="75000"/>
                  </a:schemeClr>
                </a:solidFill>
              </a:rPr>
              <a:t>Raw materials</a:t>
            </a:r>
          </a:p>
        </p:txBody>
      </p:sp>
      <p:sp>
        <p:nvSpPr>
          <p:cNvPr id="15" name="TextBox 14"/>
          <p:cNvSpPr txBox="1"/>
          <p:nvPr/>
        </p:nvSpPr>
        <p:spPr>
          <a:xfrm>
            <a:off x="7176120" y="1785010"/>
            <a:ext cx="1296144" cy="400110"/>
          </a:xfrm>
          <a:prstGeom prst="rect">
            <a:avLst/>
          </a:prstGeom>
          <a:noFill/>
        </p:spPr>
        <p:txBody>
          <a:bodyPr wrap="square" rtlCol="0">
            <a:spAutoFit/>
          </a:bodyPr>
          <a:lstStyle/>
          <a:p>
            <a:r>
              <a:rPr lang="en-US" sz="2000" dirty="0">
                <a:solidFill>
                  <a:schemeClr val="bg2">
                    <a:lumMod val="75000"/>
                  </a:schemeClr>
                </a:solidFill>
              </a:rPr>
              <a:t>Product/s</a:t>
            </a:r>
          </a:p>
        </p:txBody>
      </p:sp>
      <p:sp>
        <p:nvSpPr>
          <p:cNvPr id="5" name="Rounded Rectangle 4"/>
          <p:cNvSpPr/>
          <p:nvPr/>
        </p:nvSpPr>
        <p:spPr bwMode="auto">
          <a:xfrm>
            <a:off x="1919536" y="3806206"/>
            <a:ext cx="1368152" cy="720080"/>
          </a:xfrm>
          <a:prstGeom prst="roundRect">
            <a:avLst>
              <a:gd name="adj" fmla="val 2255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600" dirty="0" smtClean="0">
                <a:solidFill>
                  <a:schemeClr val="tx1"/>
                </a:solidFill>
                <a:latin typeface="+mj-lt"/>
              </a:rPr>
              <a:t>Economics</a:t>
            </a:r>
            <a:endParaRPr lang="en-US" sz="1600" dirty="0">
              <a:solidFill>
                <a:schemeClr val="tx1"/>
              </a:solidFill>
              <a:latin typeface="+mj-lt"/>
            </a:endParaRPr>
          </a:p>
        </p:txBody>
      </p:sp>
      <p:sp>
        <p:nvSpPr>
          <p:cNvPr id="39" name="Rounded Rectangle 38"/>
          <p:cNvSpPr/>
          <p:nvPr/>
        </p:nvSpPr>
        <p:spPr bwMode="auto">
          <a:xfrm>
            <a:off x="4088848" y="4742310"/>
            <a:ext cx="1512168" cy="864096"/>
          </a:xfrm>
          <a:prstGeom prst="roundRect">
            <a:avLst>
              <a:gd name="adj" fmla="val 2255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600" dirty="0" smtClean="0">
                <a:solidFill>
                  <a:schemeClr val="tx1"/>
                </a:solidFill>
                <a:latin typeface="+mj-lt"/>
              </a:rPr>
              <a:t>Life cycle environmental impacts</a:t>
            </a:r>
            <a:endParaRPr lang="en-US" sz="1600" dirty="0">
              <a:solidFill>
                <a:schemeClr val="tx1"/>
              </a:solidFill>
              <a:latin typeface="+mj-lt"/>
            </a:endParaRPr>
          </a:p>
        </p:txBody>
      </p:sp>
      <p:sp>
        <p:nvSpPr>
          <p:cNvPr id="40" name="Rounded Rectangle 39"/>
          <p:cNvSpPr/>
          <p:nvPr/>
        </p:nvSpPr>
        <p:spPr bwMode="auto">
          <a:xfrm>
            <a:off x="6434336" y="4742310"/>
            <a:ext cx="1584176" cy="864096"/>
          </a:xfrm>
          <a:prstGeom prst="roundRect">
            <a:avLst>
              <a:gd name="adj" fmla="val 2255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600" dirty="0" smtClean="0">
                <a:solidFill>
                  <a:schemeClr val="tx1"/>
                </a:solidFill>
                <a:latin typeface="+mj-lt"/>
              </a:rPr>
              <a:t>Environment, Health and Safety aspects</a:t>
            </a:r>
            <a:endParaRPr lang="en-US" sz="1600" dirty="0">
              <a:solidFill>
                <a:schemeClr val="tx1"/>
              </a:solidFill>
              <a:latin typeface="+mj-lt"/>
            </a:endParaRPr>
          </a:p>
        </p:txBody>
      </p:sp>
      <p:sp>
        <p:nvSpPr>
          <p:cNvPr id="42" name="Rounded Rectangle 41"/>
          <p:cNvSpPr/>
          <p:nvPr/>
        </p:nvSpPr>
        <p:spPr bwMode="auto">
          <a:xfrm>
            <a:off x="8832304" y="3806206"/>
            <a:ext cx="1368152" cy="720080"/>
          </a:xfrm>
          <a:prstGeom prst="roundRect">
            <a:avLst>
              <a:gd name="adj" fmla="val 2255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600" dirty="0">
                <a:solidFill>
                  <a:schemeClr val="tx1"/>
                </a:solidFill>
                <a:latin typeface="+mj-lt"/>
              </a:rPr>
              <a:t>External risks &amp; benefits</a:t>
            </a:r>
          </a:p>
        </p:txBody>
      </p:sp>
      <p:sp>
        <p:nvSpPr>
          <p:cNvPr id="3" name="Title 2"/>
          <p:cNvSpPr>
            <a:spLocks noGrp="1"/>
          </p:cNvSpPr>
          <p:nvPr>
            <p:ph type="title"/>
          </p:nvPr>
        </p:nvSpPr>
        <p:spPr/>
        <p:txBody>
          <a:bodyPr/>
          <a:lstStyle/>
          <a:p>
            <a:r>
              <a:rPr lang="en-US" dirty="0" smtClean="0"/>
              <a:t>Methodology</a:t>
            </a:r>
            <a:endParaRPr lang="en-US" dirty="0"/>
          </a:p>
        </p:txBody>
      </p:sp>
      <p:sp>
        <p:nvSpPr>
          <p:cNvPr id="16" name="Flowchart: Document 15"/>
          <p:cNvSpPr/>
          <p:nvPr/>
        </p:nvSpPr>
        <p:spPr bwMode="auto">
          <a:xfrm>
            <a:off x="3923127" y="3050273"/>
            <a:ext cx="1335234" cy="611854"/>
          </a:xfrm>
          <a:prstGeom prst="flowChartDocument">
            <a:avLst/>
          </a:prstGeom>
          <a:solidFill>
            <a:schemeClr val="accent1">
              <a:lumMod val="40000"/>
              <a:lumOff val="60000"/>
            </a:schemeClr>
          </a:solidFill>
          <a:ln w="9525" cap="flat" cmpd="sng" algn="ctr">
            <a:solidFill>
              <a:schemeClr val="accent1">
                <a:lumMod val="40000"/>
                <a:lumOff val="60000"/>
                <a:alpha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600" dirty="0">
                <a:latin typeface="+mj-lt"/>
              </a:rPr>
              <a:t>Quantitative information</a:t>
            </a:r>
          </a:p>
        </p:txBody>
      </p:sp>
      <p:sp>
        <p:nvSpPr>
          <p:cNvPr id="17" name="Flowchart: Document 16"/>
          <p:cNvSpPr/>
          <p:nvPr/>
        </p:nvSpPr>
        <p:spPr bwMode="auto">
          <a:xfrm>
            <a:off x="5406111" y="3052949"/>
            <a:ext cx="1335234" cy="609178"/>
          </a:xfrm>
          <a:prstGeom prst="flowChartDocument">
            <a:avLst/>
          </a:prstGeom>
          <a:solidFill>
            <a:srgbClr val="FFC000"/>
          </a:solidFill>
          <a:ln w="9525" cap="flat" cmpd="sng" algn="ctr">
            <a:solidFill>
              <a:srgbClr val="FFC000">
                <a:alpha val="50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600" dirty="0" smtClean="0">
                <a:latin typeface="+mj-lt"/>
              </a:rPr>
              <a:t>Reaction mass balance</a:t>
            </a:r>
          </a:p>
        </p:txBody>
      </p:sp>
      <p:sp>
        <p:nvSpPr>
          <p:cNvPr id="18" name="Flowchart: Document 17"/>
          <p:cNvSpPr/>
          <p:nvPr/>
        </p:nvSpPr>
        <p:spPr bwMode="auto">
          <a:xfrm>
            <a:off x="6875455" y="3048757"/>
            <a:ext cx="1332148" cy="613370"/>
          </a:xfrm>
          <a:prstGeom prst="flowChartDocument">
            <a:avLst/>
          </a:prstGeom>
          <a:solidFill>
            <a:schemeClr val="accent2">
              <a:lumMod val="40000"/>
              <a:lumOff val="6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600" dirty="0">
                <a:latin typeface="+mj-lt"/>
              </a:rPr>
              <a:t>Qualitative indicators</a:t>
            </a:r>
          </a:p>
        </p:txBody>
      </p:sp>
    </p:spTree>
    <p:extLst>
      <p:ext uri="{BB962C8B-B14F-4D97-AF65-F5344CB8AC3E}">
        <p14:creationId xmlns:p14="http://schemas.microsoft.com/office/powerpoint/2010/main" val="703273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pic>
        <p:nvPicPr>
          <p:cNvPr id="4" name="Content Placeholder 3"/>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a:off x="1743525" y="1272624"/>
            <a:ext cx="8765909" cy="5299626"/>
          </a:xfrm>
        </p:spPr>
      </p:pic>
      <p:sp>
        <p:nvSpPr>
          <p:cNvPr id="3" name="Rectangle 2"/>
          <p:cNvSpPr/>
          <p:nvPr/>
        </p:nvSpPr>
        <p:spPr>
          <a:xfrm>
            <a:off x="1228344" y="6270712"/>
            <a:ext cx="6608064" cy="369332"/>
          </a:xfrm>
          <a:prstGeom prst="rect">
            <a:avLst/>
          </a:prstGeom>
        </p:spPr>
        <p:txBody>
          <a:bodyPr wrap="square">
            <a:spAutoFit/>
          </a:bodyPr>
          <a:lstStyle/>
          <a:p>
            <a:pPr lvl="0"/>
            <a:r>
              <a:rPr lang="nl-NL" dirty="0"/>
              <a:t>Publication: </a:t>
            </a:r>
            <a:r>
              <a:rPr lang="en-US" i="1" dirty="0" smtClean="0"/>
              <a:t>Patel et. al (2012)</a:t>
            </a:r>
            <a:endParaRPr lang="en-US" dirty="0"/>
          </a:p>
        </p:txBody>
      </p:sp>
    </p:spTree>
    <p:extLst>
      <p:ext uri="{BB962C8B-B14F-4D97-AF65-F5344CB8AC3E}">
        <p14:creationId xmlns:p14="http://schemas.microsoft.com/office/powerpoint/2010/main" val="41165266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Chemical data</a:t>
            </a:r>
          </a:p>
          <a:p>
            <a:pPr lvl="1">
              <a:buFont typeface="Wingdings" panose="05000000000000000000" pitchFamily="2" charset="2"/>
              <a:buChar char="Ø"/>
            </a:pPr>
            <a:r>
              <a:rPr lang="en-US" dirty="0" smtClean="0"/>
              <a:t>Properties</a:t>
            </a:r>
          </a:p>
          <a:p>
            <a:pPr lvl="1">
              <a:buFont typeface="Wingdings" panose="05000000000000000000" pitchFamily="2" charset="2"/>
              <a:buChar char="Ø"/>
            </a:pPr>
            <a:r>
              <a:rPr lang="en-US" dirty="0" smtClean="0"/>
              <a:t>Prices and market information</a:t>
            </a:r>
          </a:p>
          <a:p>
            <a:pPr lvl="1">
              <a:buFont typeface="Wingdings" panose="05000000000000000000" pitchFamily="2" charset="2"/>
              <a:buChar char="Ø"/>
            </a:pPr>
            <a:r>
              <a:rPr lang="en-US" dirty="0" smtClean="0"/>
              <a:t>Life cycle impacts</a:t>
            </a:r>
          </a:p>
          <a:p>
            <a:pPr lvl="1">
              <a:buFont typeface="Wingdings" panose="05000000000000000000" pitchFamily="2" charset="2"/>
              <a:buChar char="Ø"/>
            </a:pPr>
            <a:r>
              <a:rPr lang="en-US" dirty="0" smtClean="0"/>
              <a:t>EHS hazards</a:t>
            </a:r>
          </a:p>
          <a:p>
            <a:pPr>
              <a:buFont typeface="Wingdings" panose="05000000000000000000" pitchFamily="2" charset="2"/>
              <a:buChar char="Ø"/>
            </a:pPr>
            <a:r>
              <a:rPr lang="en-US" dirty="0" smtClean="0"/>
              <a:t>Process data</a:t>
            </a:r>
          </a:p>
          <a:p>
            <a:pPr lvl="1">
              <a:buFont typeface="Wingdings" panose="05000000000000000000" pitchFamily="2" charset="2"/>
              <a:buChar char="Ø"/>
            </a:pPr>
            <a:r>
              <a:rPr lang="en-US" dirty="0" smtClean="0"/>
              <a:t>Reactor operating conditions</a:t>
            </a:r>
          </a:p>
          <a:p>
            <a:pPr lvl="1">
              <a:buFont typeface="Wingdings" panose="05000000000000000000" pitchFamily="2" charset="2"/>
              <a:buChar char="Ø"/>
            </a:pPr>
            <a:r>
              <a:rPr lang="en-US" dirty="0" smtClean="0"/>
              <a:t>Reaction mass balance</a:t>
            </a:r>
          </a:p>
          <a:p>
            <a:pPr lvl="1">
              <a:buFont typeface="Wingdings" panose="05000000000000000000" pitchFamily="2" charset="2"/>
              <a:buChar char="Ø"/>
            </a:pPr>
            <a:r>
              <a:rPr lang="en-US" dirty="0" smtClean="0"/>
              <a:t>Business and market risks</a:t>
            </a:r>
          </a:p>
          <a:p>
            <a:pPr marL="0" indent="0">
              <a:buNone/>
            </a:pPr>
            <a:endParaRPr lang="en-US" dirty="0" smtClean="0"/>
          </a:p>
          <a:p>
            <a:pPr lvl="1">
              <a:buFont typeface="Wingdings" panose="05000000000000000000" pitchFamily="2" charset="2"/>
              <a:buChar char="Ø"/>
            </a:pPr>
            <a:endParaRPr lang="en-US" dirty="0"/>
          </a:p>
        </p:txBody>
      </p:sp>
    </p:spTree>
    <p:extLst>
      <p:ext uri="{BB962C8B-B14F-4D97-AF65-F5344CB8AC3E}">
        <p14:creationId xmlns:p14="http://schemas.microsoft.com/office/powerpoint/2010/main" val="40828367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Butadiene production</a:t>
            </a:r>
          </a:p>
          <a:p>
            <a:pPr>
              <a:buFont typeface="Wingdings" panose="05000000000000000000" pitchFamily="2" charset="2"/>
              <a:buChar char="Ø"/>
            </a:pPr>
            <a:r>
              <a:rPr lang="en-US" dirty="0" smtClean="0"/>
              <a:t>Objectives</a:t>
            </a:r>
          </a:p>
          <a:p>
            <a:pPr lvl="1">
              <a:buFont typeface="Wingdings" panose="05000000000000000000" pitchFamily="2" charset="2"/>
              <a:buChar char="Ø"/>
            </a:pPr>
            <a:r>
              <a:rPr lang="en-US" dirty="0" smtClean="0"/>
              <a:t>Rapidly assess the feasibility and sustainability of a new </a:t>
            </a:r>
            <a:r>
              <a:rPr lang="en-US" dirty="0" err="1" smtClean="0"/>
              <a:t>biobased</a:t>
            </a:r>
            <a:r>
              <a:rPr lang="en-US" dirty="0" smtClean="0"/>
              <a:t> production route for 1,3-butadiene from ethanol. </a:t>
            </a:r>
          </a:p>
          <a:p>
            <a:pPr lvl="1">
              <a:buFont typeface="Wingdings" panose="05000000000000000000" pitchFamily="2" charset="2"/>
              <a:buChar char="Ø"/>
            </a:pPr>
            <a:r>
              <a:rPr lang="en-US" dirty="0" smtClean="0"/>
              <a:t>Understand and report on the uncertainties in your analysis and their effect on the outcome of your assessment</a:t>
            </a:r>
          </a:p>
          <a:p>
            <a:pPr lvl="1">
              <a:buFont typeface="Wingdings" panose="05000000000000000000" pitchFamily="2" charset="2"/>
              <a:buChar char="Ø"/>
            </a:pPr>
            <a:r>
              <a:rPr lang="en-US" dirty="0" smtClean="0"/>
              <a:t>Understand future scenarios dependent on market or societal trends and its effect on the outcome of your analysis</a:t>
            </a:r>
          </a:p>
          <a:p>
            <a:pPr lvl="1">
              <a:buFont typeface="Wingdings" panose="05000000000000000000" pitchFamily="2" charset="2"/>
              <a:buChar char="Ø"/>
            </a:pPr>
            <a:r>
              <a:rPr lang="en-US" dirty="0" smtClean="0"/>
              <a:t>Prepare a report and recommend next steps for the development (if at all) of the new technology</a:t>
            </a:r>
          </a:p>
          <a:p>
            <a:pPr lvl="1">
              <a:buFont typeface="Wingdings" panose="05000000000000000000" pitchFamily="2" charset="2"/>
              <a:buChar char="Ø"/>
            </a:pPr>
            <a:r>
              <a:rPr lang="en-US" dirty="0" smtClean="0"/>
              <a:t>Consider other alternatives for 1,3-butadiene production</a:t>
            </a:r>
            <a:endParaRPr lang="en-US" dirty="0"/>
          </a:p>
        </p:txBody>
      </p:sp>
    </p:spTree>
    <p:extLst>
      <p:ext uri="{BB962C8B-B14F-4D97-AF65-F5344CB8AC3E}">
        <p14:creationId xmlns:p14="http://schemas.microsoft.com/office/powerpoint/2010/main" val="2742704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Butadiene production</a:t>
            </a:r>
          </a:p>
        </p:txBody>
      </p:sp>
      <p:sp>
        <p:nvSpPr>
          <p:cNvPr id="9219" name="Content Placeholder 2"/>
          <p:cNvSpPr>
            <a:spLocks noGrp="1"/>
          </p:cNvSpPr>
          <p:nvPr>
            <p:ph idx="1"/>
          </p:nvPr>
        </p:nvSpPr>
        <p:spPr>
          <a:xfrm>
            <a:off x="1097280" y="2078039"/>
            <a:ext cx="10058400" cy="3305280"/>
          </a:xfrm>
        </p:spPr>
        <p:txBody>
          <a:bodyPr/>
          <a:lstStyle/>
          <a:p>
            <a:r>
              <a:rPr lang="en-US" dirty="0" smtClean="0"/>
              <a:t>From Ethanol</a:t>
            </a:r>
          </a:p>
          <a:p>
            <a:endParaRPr lang="en-US" dirty="0" smtClean="0"/>
          </a:p>
          <a:p>
            <a:endParaRPr lang="en-US" dirty="0" smtClean="0"/>
          </a:p>
          <a:p>
            <a:endParaRPr lang="en-US" dirty="0"/>
          </a:p>
          <a:p>
            <a:endParaRPr lang="en-US" dirty="0" smtClean="0"/>
          </a:p>
          <a:p>
            <a:r>
              <a:rPr lang="en-US" dirty="0" smtClean="0"/>
              <a:t>From Naphtha</a:t>
            </a:r>
          </a:p>
        </p:txBody>
      </p:sp>
      <p:grpSp>
        <p:nvGrpSpPr>
          <p:cNvPr id="9220" name="Group 27"/>
          <p:cNvGrpSpPr>
            <a:grpSpLocks/>
          </p:cNvGrpSpPr>
          <p:nvPr/>
        </p:nvGrpSpPr>
        <p:grpSpPr bwMode="auto">
          <a:xfrm>
            <a:off x="2393967" y="188913"/>
            <a:ext cx="6161087" cy="360362"/>
            <a:chOff x="151371" y="116632"/>
            <a:chExt cx="6868901" cy="360040"/>
          </a:xfrm>
        </p:grpSpPr>
        <p:sp>
          <p:nvSpPr>
            <p:cNvPr id="29" name="Rounded Rectangle 28"/>
            <p:cNvSpPr/>
            <p:nvPr/>
          </p:nvSpPr>
          <p:spPr bwMode="auto">
            <a:xfrm>
              <a:off x="151371" y="116632"/>
              <a:ext cx="100883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constraint</a:t>
              </a:r>
            </a:p>
          </p:txBody>
        </p:sp>
        <p:sp>
          <p:nvSpPr>
            <p:cNvPr id="30" name="Rounded Rectangle 29"/>
            <p:cNvSpPr/>
            <p:nvPr/>
          </p:nvSpPr>
          <p:spPr bwMode="auto">
            <a:xfrm>
              <a:off x="1400906"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31" name="Rounded Rectangle 30"/>
            <p:cNvSpPr/>
            <p:nvPr/>
          </p:nvSpPr>
          <p:spPr bwMode="auto">
            <a:xfrm>
              <a:off x="2524779" y="116632"/>
              <a:ext cx="86370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Process costs… </a:t>
              </a:r>
            </a:p>
          </p:txBody>
        </p:sp>
        <p:sp>
          <p:nvSpPr>
            <p:cNvPr id="32" name="Rounded Rectangle 31"/>
            <p:cNvSpPr/>
            <p:nvPr/>
          </p:nvSpPr>
          <p:spPr bwMode="auto">
            <a:xfrm>
              <a:off x="3636263"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33" name="Rounded Rectangle 32"/>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34" name="Rounded Rectangle 33"/>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9229" name="Straight Connector 34"/>
            <p:cNvCxnSpPr>
              <a:cxnSpLocks noChangeShapeType="1"/>
              <a:stCxn id="29" idx="3"/>
              <a:endCxn id="30" idx="1"/>
            </p:cNvCxnSpPr>
            <p:nvPr/>
          </p:nvCxnSpPr>
          <p:spPr bwMode="auto">
            <a:xfrm>
              <a:off x="1159483" y="296652"/>
              <a:ext cx="240854" cy="0"/>
            </a:xfrm>
            <a:prstGeom prst="line">
              <a:avLst/>
            </a:prstGeom>
            <a:noFill/>
            <a:ln w="9525" algn="ctr">
              <a:solidFill>
                <a:schemeClr val="tx1"/>
              </a:solidFill>
              <a:round/>
              <a:headEnd/>
              <a:tailEnd/>
            </a:ln>
          </p:spPr>
        </p:cxnSp>
        <p:cxnSp>
          <p:nvCxnSpPr>
            <p:cNvPr id="9230" name="Straight Connector 35"/>
            <p:cNvCxnSpPr>
              <a:cxnSpLocks noChangeShapeType="1"/>
              <a:stCxn id="32" idx="1"/>
              <a:endCxn id="31" idx="3"/>
            </p:cNvCxnSpPr>
            <p:nvPr/>
          </p:nvCxnSpPr>
          <p:spPr bwMode="auto">
            <a:xfrm rot="10800000">
              <a:off x="3388421" y="296652"/>
              <a:ext cx="247476" cy="0"/>
            </a:xfrm>
            <a:prstGeom prst="line">
              <a:avLst/>
            </a:prstGeom>
            <a:noFill/>
            <a:ln w="9525" algn="ctr">
              <a:solidFill>
                <a:schemeClr val="tx1"/>
              </a:solidFill>
              <a:round/>
              <a:headEnd/>
              <a:tailEnd/>
            </a:ln>
          </p:spPr>
        </p:cxnSp>
        <p:cxnSp>
          <p:nvCxnSpPr>
            <p:cNvPr id="9231" name="Straight Connector 36"/>
            <p:cNvCxnSpPr>
              <a:cxnSpLocks noChangeShapeType="1"/>
              <a:stCxn id="30" idx="3"/>
              <a:endCxn id="31" idx="1"/>
            </p:cNvCxnSpPr>
            <p:nvPr/>
          </p:nvCxnSpPr>
          <p:spPr bwMode="auto">
            <a:xfrm>
              <a:off x="2264433" y="296652"/>
              <a:ext cx="259891" cy="0"/>
            </a:xfrm>
            <a:prstGeom prst="line">
              <a:avLst/>
            </a:prstGeom>
            <a:noFill/>
            <a:ln w="9525" algn="ctr">
              <a:solidFill>
                <a:schemeClr val="tx1"/>
              </a:solidFill>
              <a:round/>
              <a:headEnd/>
              <a:tailEnd/>
            </a:ln>
          </p:spPr>
        </p:cxnSp>
        <p:cxnSp>
          <p:nvCxnSpPr>
            <p:cNvPr id="9232" name="Straight Connector 37"/>
            <p:cNvCxnSpPr>
              <a:cxnSpLocks noChangeShapeType="1"/>
              <a:stCxn id="32" idx="3"/>
              <a:endCxn id="33" idx="1"/>
            </p:cNvCxnSpPr>
            <p:nvPr/>
          </p:nvCxnSpPr>
          <p:spPr bwMode="auto">
            <a:xfrm>
              <a:off x="4499992" y="296652"/>
              <a:ext cx="288032" cy="0"/>
            </a:xfrm>
            <a:prstGeom prst="line">
              <a:avLst/>
            </a:prstGeom>
            <a:noFill/>
            <a:ln w="9525" algn="ctr">
              <a:solidFill>
                <a:schemeClr val="tx1"/>
              </a:solidFill>
              <a:round/>
              <a:headEnd/>
              <a:tailEnd/>
            </a:ln>
          </p:spPr>
        </p:cxnSp>
        <p:sp>
          <p:nvSpPr>
            <p:cNvPr id="39" name="Striped Right Arrow 38"/>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solidFill>
                  <a:schemeClr val="bg2">
                    <a:lumMod val="75000"/>
                  </a:schemeClr>
                </a:solidFill>
                <a:latin typeface="+mj-lt"/>
              </a:endParaRPr>
            </a:p>
          </p:txBody>
        </p:sp>
      </p:grpSp>
      <p:pic>
        <p:nvPicPr>
          <p:cNvPr id="92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0390" y="3922714"/>
            <a:ext cx="6486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80391" y="1701800"/>
            <a:ext cx="6486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ular Callout 1"/>
          <p:cNvSpPr/>
          <p:nvPr/>
        </p:nvSpPr>
        <p:spPr>
          <a:xfrm>
            <a:off x="8659368" y="5075239"/>
            <a:ext cx="1435608" cy="1042097"/>
          </a:xfrm>
          <a:prstGeom prst="wedgeRectCallout">
            <a:avLst>
              <a:gd name="adj1" fmla="val -66693"/>
              <a:gd name="adj2" fmla="val -50693"/>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Existing commercially dominant process</a:t>
            </a:r>
            <a:endParaRPr lang="en-US" dirty="0"/>
          </a:p>
        </p:txBody>
      </p:sp>
      <p:sp>
        <p:nvSpPr>
          <p:cNvPr id="19" name="Rectangular Callout 18"/>
          <p:cNvSpPr/>
          <p:nvPr/>
        </p:nvSpPr>
        <p:spPr>
          <a:xfrm>
            <a:off x="9845040" y="1711103"/>
            <a:ext cx="1435608" cy="1042097"/>
          </a:xfrm>
          <a:prstGeom prst="wedgeRectCallout">
            <a:avLst>
              <a:gd name="adj1" fmla="val -90897"/>
              <a:gd name="adj2" fmla="val -19982"/>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Potentially new commercial process</a:t>
            </a:r>
            <a:endParaRPr lang="en-US" dirty="0"/>
          </a:p>
        </p:txBody>
      </p:sp>
    </p:spTree>
    <p:extLst>
      <p:ext uri="{BB962C8B-B14F-4D97-AF65-F5344CB8AC3E}">
        <p14:creationId xmlns:p14="http://schemas.microsoft.com/office/powerpoint/2010/main" val="3515174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data</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Process data</a:t>
            </a:r>
          </a:p>
          <a:p>
            <a:pPr lvl="1">
              <a:buFont typeface="Wingdings" panose="05000000000000000000" pitchFamily="2" charset="2"/>
              <a:buChar char="Ø"/>
            </a:pPr>
            <a:r>
              <a:rPr lang="en-US" dirty="0"/>
              <a:t>Reaction mass balance</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2863" y="3139692"/>
            <a:ext cx="4805158" cy="1686605"/>
          </a:xfrm>
          <a:prstGeom prst="rect">
            <a:avLst/>
          </a:prstGeom>
        </p:spPr>
      </p:pic>
    </p:spTree>
    <p:extLst>
      <p:ext uri="{BB962C8B-B14F-4D97-AF65-F5344CB8AC3E}">
        <p14:creationId xmlns:p14="http://schemas.microsoft.com/office/powerpoint/2010/main" val="24369296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sz="quarter" idx="1"/>
          </p:nvPr>
        </p:nvSpPr>
        <p:spPr>
          <a:xfrm>
            <a:off x="966735" y="1547020"/>
            <a:ext cx="7775575" cy="2314575"/>
          </a:xfrm>
        </p:spPr>
        <p:txBody>
          <a:bodyPr>
            <a:normAutofit/>
          </a:bodyPr>
          <a:lstStyle/>
          <a:p>
            <a:r>
              <a:rPr lang="en-US" dirty="0"/>
              <a:t>Economic constraint = Allocated Raw material cost/Market price of product</a:t>
            </a:r>
          </a:p>
          <a:p>
            <a:r>
              <a:rPr lang="en-US" dirty="0"/>
              <a:t>Allocated Raw material cost = </a:t>
            </a:r>
            <a:r>
              <a:rPr lang="en-US" i="1" dirty="0"/>
              <a:t>f </a:t>
            </a:r>
            <a:r>
              <a:rPr lang="en-US" dirty="0">
                <a:solidFill>
                  <a:srgbClr val="002060"/>
                </a:solidFill>
              </a:rPr>
              <a:t>(Practical yields, Market price of product and co-products, Raw material costs)</a:t>
            </a:r>
          </a:p>
          <a:p>
            <a:r>
              <a:rPr lang="en-US" dirty="0"/>
              <a:t>Economic allocation</a:t>
            </a:r>
          </a:p>
          <a:p>
            <a:endParaRPr lang="en-US" dirty="0" smtClean="0"/>
          </a:p>
        </p:txBody>
      </p:sp>
      <p:grpSp>
        <p:nvGrpSpPr>
          <p:cNvPr id="10245" name="Group 36"/>
          <p:cNvGrpSpPr>
            <a:grpSpLocks/>
          </p:cNvGrpSpPr>
          <p:nvPr/>
        </p:nvGrpSpPr>
        <p:grpSpPr bwMode="auto">
          <a:xfrm>
            <a:off x="1951039" y="188913"/>
            <a:ext cx="6161087" cy="360362"/>
            <a:chOff x="151371" y="116632"/>
            <a:chExt cx="6868901" cy="360040"/>
          </a:xfrm>
        </p:grpSpPr>
        <p:sp>
          <p:nvSpPr>
            <p:cNvPr id="38" name="Rounded Rectangle 37"/>
            <p:cNvSpPr/>
            <p:nvPr/>
          </p:nvSpPr>
          <p:spPr bwMode="auto">
            <a:xfrm>
              <a:off x="151371" y="116632"/>
              <a:ext cx="1008831" cy="360040"/>
            </a:xfrm>
            <a:prstGeom prst="roundRect">
              <a:avLst/>
            </a:prstGeom>
            <a:solidFill>
              <a:srgbClr val="FFC000"/>
            </a:solidFill>
            <a:ln w="12700" cap="flat" cmpd="sng" algn="ctr">
              <a:solidFill>
                <a:schemeClr val="tx1"/>
              </a:solidFill>
              <a:prstDash val="solid"/>
              <a:round/>
              <a:headEnd type="none" w="med" len="med"/>
              <a:tailEnd type="none" w="med" len="med"/>
            </a:ln>
            <a:effectLst/>
          </p:spPr>
          <p:txBody>
            <a:bodyPr/>
            <a:lstStyle/>
            <a:p>
              <a:pPr eaLnBrk="0" hangingPunct="0">
                <a:defRPr/>
              </a:pPr>
              <a:r>
                <a:rPr lang="en-US" sz="1000" b="1" dirty="0">
                  <a:latin typeface="+mj-lt"/>
                </a:rPr>
                <a:t>Economic constraint</a:t>
              </a:r>
            </a:p>
          </p:txBody>
        </p:sp>
        <p:sp>
          <p:nvSpPr>
            <p:cNvPr id="39" name="Rounded Rectangle 38"/>
            <p:cNvSpPr/>
            <p:nvPr/>
          </p:nvSpPr>
          <p:spPr bwMode="auto">
            <a:xfrm>
              <a:off x="1400906" y="116632"/>
              <a:ext cx="863701" cy="360040"/>
            </a:xfrm>
            <a:prstGeom prst="roundRect">
              <a:avLst/>
            </a:prstGeom>
            <a:solidFill>
              <a:srgbClr val="FFF2CC"/>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40" name="Rounded Rectangle 39"/>
            <p:cNvSpPr/>
            <p:nvPr/>
          </p:nvSpPr>
          <p:spPr bwMode="auto">
            <a:xfrm>
              <a:off x="2524779" y="116632"/>
              <a:ext cx="86370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Process costs… </a:t>
              </a:r>
            </a:p>
          </p:txBody>
        </p:sp>
        <p:sp>
          <p:nvSpPr>
            <p:cNvPr id="41" name="Rounded Rectangle 40"/>
            <p:cNvSpPr/>
            <p:nvPr/>
          </p:nvSpPr>
          <p:spPr bwMode="auto">
            <a:xfrm>
              <a:off x="3636263"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42" name="Rounded Rectangle 41"/>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43" name="Rounded Rectangle 42"/>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0253" name="Straight Connector 43"/>
            <p:cNvCxnSpPr>
              <a:cxnSpLocks noChangeShapeType="1"/>
              <a:stCxn id="38" idx="3"/>
              <a:endCxn id="39" idx="1"/>
            </p:cNvCxnSpPr>
            <p:nvPr/>
          </p:nvCxnSpPr>
          <p:spPr bwMode="auto">
            <a:xfrm>
              <a:off x="1159483" y="296652"/>
              <a:ext cx="240854" cy="0"/>
            </a:xfrm>
            <a:prstGeom prst="line">
              <a:avLst/>
            </a:prstGeom>
            <a:noFill/>
            <a:ln w="9525" algn="ctr">
              <a:solidFill>
                <a:schemeClr val="tx1"/>
              </a:solidFill>
              <a:round/>
              <a:headEnd/>
              <a:tailEnd/>
            </a:ln>
          </p:spPr>
        </p:cxnSp>
        <p:cxnSp>
          <p:nvCxnSpPr>
            <p:cNvPr id="10254" name="Straight Connector 44"/>
            <p:cNvCxnSpPr>
              <a:cxnSpLocks noChangeShapeType="1"/>
              <a:stCxn id="41" idx="1"/>
              <a:endCxn id="40" idx="3"/>
            </p:cNvCxnSpPr>
            <p:nvPr/>
          </p:nvCxnSpPr>
          <p:spPr bwMode="auto">
            <a:xfrm rot="10800000">
              <a:off x="3388421" y="296652"/>
              <a:ext cx="247476" cy="0"/>
            </a:xfrm>
            <a:prstGeom prst="line">
              <a:avLst/>
            </a:prstGeom>
            <a:noFill/>
            <a:ln w="9525" algn="ctr">
              <a:solidFill>
                <a:schemeClr val="tx1"/>
              </a:solidFill>
              <a:round/>
              <a:headEnd/>
              <a:tailEnd/>
            </a:ln>
          </p:spPr>
        </p:cxnSp>
        <p:cxnSp>
          <p:nvCxnSpPr>
            <p:cNvPr id="10255" name="Straight Connector 45"/>
            <p:cNvCxnSpPr>
              <a:cxnSpLocks noChangeShapeType="1"/>
              <a:stCxn id="39" idx="3"/>
              <a:endCxn id="40" idx="1"/>
            </p:cNvCxnSpPr>
            <p:nvPr/>
          </p:nvCxnSpPr>
          <p:spPr bwMode="auto">
            <a:xfrm>
              <a:off x="2264433" y="296652"/>
              <a:ext cx="259891" cy="0"/>
            </a:xfrm>
            <a:prstGeom prst="line">
              <a:avLst/>
            </a:prstGeom>
            <a:noFill/>
            <a:ln w="9525" algn="ctr">
              <a:solidFill>
                <a:schemeClr val="tx1"/>
              </a:solidFill>
              <a:round/>
              <a:headEnd/>
              <a:tailEnd/>
            </a:ln>
          </p:spPr>
        </p:cxnSp>
        <p:cxnSp>
          <p:nvCxnSpPr>
            <p:cNvPr id="10256" name="Straight Connector 46"/>
            <p:cNvCxnSpPr>
              <a:cxnSpLocks noChangeShapeType="1"/>
              <a:stCxn id="41" idx="3"/>
              <a:endCxn id="42" idx="1"/>
            </p:cNvCxnSpPr>
            <p:nvPr/>
          </p:nvCxnSpPr>
          <p:spPr bwMode="auto">
            <a:xfrm>
              <a:off x="4499992" y="296652"/>
              <a:ext cx="288032" cy="0"/>
            </a:xfrm>
            <a:prstGeom prst="line">
              <a:avLst/>
            </a:prstGeom>
            <a:noFill/>
            <a:ln w="9525" algn="ctr">
              <a:solidFill>
                <a:schemeClr val="tx1"/>
              </a:solidFill>
              <a:round/>
              <a:headEnd/>
              <a:tailEnd/>
            </a:ln>
          </p:spPr>
        </p:cxnSp>
        <p:sp>
          <p:nvSpPr>
            <p:cNvPr id="48" name="Striped Right Arrow 47"/>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graphicFrame>
        <p:nvGraphicFramePr>
          <p:cNvPr id="22" name="Chart 21"/>
          <p:cNvGraphicFramePr/>
          <p:nvPr>
            <p:extLst/>
          </p:nvPr>
        </p:nvGraphicFramePr>
        <p:xfrm>
          <a:off x="5980725" y="3283744"/>
          <a:ext cx="5377837" cy="300275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a:t>Economic </a:t>
            </a:r>
            <a:r>
              <a:rPr lang="en-US" dirty="0" smtClean="0"/>
              <a:t>constraint/Margin</a:t>
            </a:r>
            <a:endParaRPr lang="en-US" dirty="0"/>
          </a:p>
        </p:txBody>
      </p:sp>
    </p:spTree>
    <p:extLst>
      <p:ext uri="{BB962C8B-B14F-4D97-AF65-F5344CB8AC3E}">
        <p14:creationId xmlns:p14="http://schemas.microsoft.com/office/powerpoint/2010/main" val="8149186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constraint data input</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Chemical data</a:t>
            </a:r>
          </a:p>
          <a:p>
            <a:pPr lvl="1">
              <a:buFont typeface="Wingdings" panose="05000000000000000000" pitchFamily="2" charset="2"/>
              <a:buChar char="Ø"/>
            </a:pPr>
            <a:r>
              <a:rPr lang="en-US" dirty="0" smtClean="0"/>
              <a:t>Prices of raw materials, products and co-products</a:t>
            </a:r>
          </a:p>
          <a:p>
            <a:pPr lvl="1">
              <a:buFont typeface="Wingdings" panose="05000000000000000000" pitchFamily="2" charset="2"/>
              <a:buChar char="Ø"/>
            </a:pPr>
            <a:r>
              <a:rPr lang="en-US" dirty="0" smtClean="0"/>
              <a:t>Consider time and regional variations</a:t>
            </a:r>
            <a:endParaRPr lang="en-US" dirty="0"/>
          </a:p>
        </p:txBody>
      </p:sp>
      <p:pic>
        <p:nvPicPr>
          <p:cNvPr id="4" name="Picture 3"/>
          <p:cNvPicPr>
            <a:picLocks noChangeAspect="1"/>
          </p:cNvPicPr>
          <p:nvPr/>
        </p:nvPicPr>
        <p:blipFill>
          <a:blip r:embed="rId3"/>
          <a:stretch>
            <a:fillRect/>
          </a:stretch>
        </p:blipFill>
        <p:spPr>
          <a:xfrm>
            <a:off x="6642228" y="3985147"/>
            <a:ext cx="4759112" cy="849360"/>
          </a:xfrm>
          <a:prstGeom prst="rect">
            <a:avLst/>
          </a:prstGeom>
        </p:spPr>
      </p:pic>
      <p:pic>
        <p:nvPicPr>
          <p:cNvPr id="5" name="Picture 4"/>
          <p:cNvPicPr>
            <a:picLocks noChangeAspect="1"/>
          </p:cNvPicPr>
          <p:nvPr/>
        </p:nvPicPr>
        <p:blipFill>
          <a:blip r:embed="rId4"/>
          <a:stretch>
            <a:fillRect/>
          </a:stretch>
        </p:blipFill>
        <p:spPr>
          <a:xfrm>
            <a:off x="8377157" y="5225032"/>
            <a:ext cx="2818297" cy="1017255"/>
          </a:xfrm>
          <a:prstGeom prst="rect">
            <a:avLst/>
          </a:prstGeom>
        </p:spPr>
      </p:pic>
    </p:spTree>
    <p:extLst>
      <p:ext uri="{BB962C8B-B14F-4D97-AF65-F5344CB8AC3E}">
        <p14:creationId xmlns:p14="http://schemas.microsoft.com/office/powerpoint/2010/main" val="689090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Environmental impact of raw materials</a:t>
            </a:r>
            <a:endParaRPr lang="en-US" dirty="0"/>
          </a:p>
        </p:txBody>
      </p:sp>
      <p:sp>
        <p:nvSpPr>
          <p:cNvPr id="11267" name="Content Placeholder 2"/>
          <p:cNvSpPr>
            <a:spLocks noGrp="1"/>
          </p:cNvSpPr>
          <p:nvPr>
            <p:ph sz="quarter" idx="1"/>
          </p:nvPr>
        </p:nvSpPr>
        <p:spPr/>
        <p:txBody>
          <a:bodyPr/>
          <a:lstStyle/>
          <a:p>
            <a:r>
              <a:rPr lang="en-US" sz="2400" dirty="0"/>
              <a:t>Cumulative Energy Demand (CED) = </a:t>
            </a:r>
            <a:r>
              <a:rPr lang="en-US" sz="2400" i="1" dirty="0"/>
              <a:t>f </a:t>
            </a:r>
            <a:r>
              <a:rPr lang="en-US" sz="2400" dirty="0">
                <a:solidFill>
                  <a:srgbClr val="002060"/>
                </a:solidFill>
              </a:rPr>
              <a:t>(Raw material CED, Practical yields, Market prices, Heating values)</a:t>
            </a:r>
          </a:p>
          <a:p>
            <a:r>
              <a:rPr lang="en-US" sz="2400" dirty="0"/>
              <a:t>GHG emissions = </a:t>
            </a:r>
            <a:r>
              <a:rPr lang="en-US" sz="2400" i="1" dirty="0"/>
              <a:t>f </a:t>
            </a:r>
            <a:r>
              <a:rPr lang="en-US" sz="2400" dirty="0">
                <a:solidFill>
                  <a:srgbClr val="002060"/>
                </a:solidFill>
              </a:rPr>
              <a:t>(Raw material eq. CO</a:t>
            </a:r>
            <a:r>
              <a:rPr lang="en-US" sz="2400" baseline="-25000" dirty="0">
                <a:solidFill>
                  <a:srgbClr val="002060"/>
                </a:solidFill>
              </a:rPr>
              <a:t>2</a:t>
            </a:r>
            <a:r>
              <a:rPr lang="en-US" sz="2400" dirty="0">
                <a:solidFill>
                  <a:srgbClr val="002060"/>
                </a:solidFill>
              </a:rPr>
              <a:t> emissions, Practical yields, Market prices)</a:t>
            </a:r>
          </a:p>
          <a:p>
            <a:endParaRPr lang="en-US" dirty="0" smtClean="0"/>
          </a:p>
        </p:txBody>
      </p:sp>
      <p:grpSp>
        <p:nvGrpSpPr>
          <p:cNvPr id="11269" name="Group 17"/>
          <p:cNvGrpSpPr>
            <a:grpSpLocks/>
          </p:cNvGrpSpPr>
          <p:nvPr/>
        </p:nvGrpSpPr>
        <p:grpSpPr bwMode="auto">
          <a:xfrm>
            <a:off x="1951039" y="188913"/>
            <a:ext cx="6161087" cy="360362"/>
            <a:chOff x="151371" y="116632"/>
            <a:chExt cx="6868901" cy="360040"/>
          </a:xfrm>
        </p:grpSpPr>
        <p:sp>
          <p:nvSpPr>
            <p:cNvPr id="19" name="Rounded Rectangle 18"/>
            <p:cNvSpPr/>
            <p:nvPr/>
          </p:nvSpPr>
          <p:spPr bwMode="auto">
            <a:xfrm>
              <a:off x="151371" y="116632"/>
              <a:ext cx="100883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constraint</a:t>
              </a:r>
            </a:p>
          </p:txBody>
        </p:sp>
        <p:sp>
          <p:nvSpPr>
            <p:cNvPr id="20" name="Rounded Rectangle 19"/>
            <p:cNvSpPr/>
            <p:nvPr/>
          </p:nvSpPr>
          <p:spPr bwMode="auto">
            <a:xfrm>
              <a:off x="1400906" y="116632"/>
              <a:ext cx="863701"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sz="1000" b="1" dirty="0" err="1">
                  <a:latin typeface="+mj-lt"/>
                </a:rPr>
                <a:t>Env</a:t>
              </a:r>
              <a:r>
                <a:rPr lang="en-US" sz="1000" b="1" dirty="0">
                  <a:latin typeface="+mj-lt"/>
                </a:rPr>
                <a:t>. impact…</a:t>
              </a:r>
            </a:p>
          </p:txBody>
        </p:sp>
        <p:sp>
          <p:nvSpPr>
            <p:cNvPr id="21" name="Rounded Rectangle 20"/>
            <p:cNvSpPr/>
            <p:nvPr/>
          </p:nvSpPr>
          <p:spPr bwMode="auto">
            <a:xfrm>
              <a:off x="2524779"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Process costs… </a:t>
              </a:r>
            </a:p>
          </p:txBody>
        </p:sp>
        <p:sp>
          <p:nvSpPr>
            <p:cNvPr id="22" name="Rounded Rectangle 21"/>
            <p:cNvSpPr/>
            <p:nvPr/>
          </p:nvSpPr>
          <p:spPr bwMode="auto">
            <a:xfrm>
              <a:off x="3636263"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23" name="Rounded Rectangle 22"/>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24" name="Rounded Rectangle 23"/>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1277" name="Straight Connector 24"/>
            <p:cNvCxnSpPr>
              <a:cxnSpLocks noChangeShapeType="1"/>
              <a:stCxn id="19" idx="3"/>
              <a:endCxn id="20" idx="1"/>
            </p:cNvCxnSpPr>
            <p:nvPr/>
          </p:nvCxnSpPr>
          <p:spPr bwMode="auto">
            <a:xfrm>
              <a:off x="1159483" y="296652"/>
              <a:ext cx="240854" cy="0"/>
            </a:xfrm>
            <a:prstGeom prst="line">
              <a:avLst/>
            </a:prstGeom>
            <a:noFill/>
            <a:ln w="9525" algn="ctr">
              <a:solidFill>
                <a:schemeClr val="tx1"/>
              </a:solidFill>
              <a:round/>
              <a:headEnd/>
              <a:tailEnd/>
            </a:ln>
          </p:spPr>
        </p:cxnSp>
        <p:cxnSp>
          <p:nvCxnSpPr>
            <p:cNvPr id="11278" name="Straight Connector 25"/>
            <p:cNvCxnSpPr>
              <a:cxnSpLocks noChangeShapeType="1"/>
              <a:stCxn id="22" idx="1"/>
              <a:endCxn id="21" idx="3"/>
            </p:cNvCxnSpPr>
            <p:nvPr/>
          </p:nvCxnSpPr>
          <p:spPr bwMode="auto">
            <a:xfrm rot="10800000">
              <a:off x="3388421" y="296652"/>
              <a:ext cx="247476" cy="0"/>
            </a:xfrm>
            <a:prstGeom prst="line">
              <a:avLst/>
            </a:prstGeom>
            <a:noFill/>
            <a:ln w="9525" algn="ctr">
              <a:solidFill>
                <a:schemeClr val="tx1"/>
              </a:solidFill>
              <a:round/>
              <a:headEnd/>
              <a:tailEnd/>
            </a:ln>
          </p:spPr>
        </p:cxnSp>
        <p:cxnSp>
          <p:nvCxnSpPr>
            <p:cNvPr id="11279" name="Straight Connector 26"/>
            <p:cNvCxnSpPr>
              <a:cxnSpLocks noChangeShapeType="1"/>
              <a:stCxn id="20" idx="3"/>
              <a:endCxn id="21" idx="1"/>
            </p:cNvCxnSpPr>
            <p:nvPr/>
          </p:nvCxnSpPr>
          <p:spPr bwMode="auto">
            <a:xfrm>
              <a:off x="2264433" y="296652"/>
              <a:ext cx="259891" cy="0"/>
            </a:xfrm>
            <a:prstGeom prst="line">
              <a:avLst/>
            </a:prstGeom>
            <a:noFill/>
            <a:ln w="9525" algn="ctr">
              <a:solidFill>
                <a:schemeClr val="tx1"/>
              </a:solidFill>
              <a:round/>
              <a:headEnd/>
              <a:tailEnd/>
            </a:ln>
          </p:spPr>
        </p:cxnSp>
        <p:cxnSp>
          <p:nvCxnSpPr>
            <p:cNvPr id="11280" name="Straight Connector 27"/>
            <p:cNvCxnSpPr>
              <a:cxnSpLocks noChangeShapeType="1"/>
              <a:stCxn id="22" idx="3"/>
              <a:endCxn id="23" idx="1"/>
            </p:cNvCxnSpPr>
            <p:nvPr/>
          </p:nvCxnSpPr>
          <p:spPr bwMode="auto">
            <a:xfrm>
              <a:off x="4499992" y="296652"/>
              <a:ext cx="288032" cy="0"/>
            </a:xfrm>
            <a:prstGeom prst="line">
              <a:avLst/>
            </a:prstGeom>
            <a:noFill/>
            <a:ln w="9525" algn="ctr">
              <a:solidFill>
                <a:schemeClr val="tx1"/>
              </a:solidFill>
              <a:round/>
              <a:headEnd/>
              <a:tailEnd/>
            </a:ln>
          </p:spPr>
        </p:cxnSp>
        <p:sp>
          <p:nvSpPr>
            <p:cNvPr id="29" name="Striped Right Arrow 28"/>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graphicFrame>
        <p:nvGraphicFramePr>
          <p:cNvPr id="26" name="Chart 25"/>
          <p:cNvGraphicFramePr/>
          <p:nvPr/>
        </p:nvGraphicFramePr>
        <p:xfrm>
          <a:off x="4648200" y="3657600"/>
          <a:ext cx="5410200" cy="2895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9912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Why?</a:t>
            </a:r>
          </a:p>
          <a:p>
            <a:pPr>
              <a:buFont typeface="Wingdings" panose="05000000000000000000" pitchFamily="2" charset="2"/>
              <a:buChar char="Ø"/>
            </a:pPr>
            <a:r>
              <a:rPr lang="en-US" dirty="0" smtClean="0"/>
              <a:t>Methodology</a:t>
            </a:r>
          </a:p>
          <a:p>
            <a:pPr>
              <a:buFont typeface="Wingdings" panose="05000000000000000000" pitchFamily="2" charset="2"/>
              <a:buChar char="Ø"/>
            </a:pPr>
            <a:r>
              <a:rPr lang="en-US" dirty="0" smtClean="0"/>
              <a:t>Data requirements</a:t>
            </a:r>
          </a:p>
          <a:p>
            <a:pPr>
              <a:buFont typeface="Wingdings" panose="05000000000000000000" pitchFamily="2" charset="2"/>
              <a:buChar char="Ø"/>
            </a:pPr>
            <a:r>
              <a:rPr lang="en-US" dirty="0" smtClean="0"/>
              <a:t>Case study</a:t>
            </a:r>
          </a:p>
          <a:p>
            <a:pPr>
              <a:buFont typeface="Wingdings" panose="05000000000000000000" pitchFamily="2" charset="2"/>
              <a:buChar char="Ø"/>
            </a:pPr>
            <a:r>
              <a:rPr lang="en-US" dirty="0" smtClean="0"/>
              <a:t>Case study inputs</a:t>
            </a:r>
          </a:p>
          <a:p>
            <a:pPr>
              <a:buFont typeface="Wingdings" panose="05000000000000000000" pitchFamily="2" charset="2"/>
              <a:buChar char="Ø"/>
            </a:pPr>
            <a:r>
              <a:rPr lang="en-US" dirty="0" smtClean="0"/>
              <a:t>Case study results</a:t>
            </a:r>
          </a:p>
          <a:p>
            <a:pPr>
              <a:buFont typeface="Wingdings" panose="05000000000000000000" pitchFamily="2" charset="2"/>
              <a:buChar char="Ø"/>
            </a:pPr>
            <a:r>
              <a:rPr lang="en-US" dirty="0" smtClean="0"/>
              <a:t>Summary</a:t>
            </a:r>
          </a:p>
          <a:p>
            <a:pPr>
              <a:buFont typeface="Wingdings" panose="05000000000000000000" pitchFamily="2" charset="2"/>
              <a:buChar char="Ø"/>
            </a:pPr>
            <a:r>
              <a:rPr lang="en-US" dirty="0" smtClean="0"/>
              <a:t>Case studies for homework</a:t>
            </a:r>
          </a:p>
        </p:txBody>
      </p:sp>
    </p:spTree>
    <p:extLst>
      <p:ext uri="{BB962C8B-B14F-4D97-AF65-F5344CB8AC3E}">
        <p14:creationId xmlns:p14="http://schemas.microsoft.com/office/powerpoint/2010/main" val="449220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Env</a:t>
            </a:r>
            <a:r>
              <a:rPr lang="en-US" dirty="0" smtClean="0"/>
              <a:t>. Impact of raw mat. data input</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US" sz="2800" dirty="0" smtClean="0"/>
              <a:t>Chemical data</a:t>
            </a:r>
          </a:p>
          <a:p>
            <a:pPr lvl="1">
              <a:buFont typeface="Wingdings" panose="05000000000000000000" pitchFamily="2" charset="2"/>
              <a:buChar char="Ø"/>
            </a:pPr>
            <a:r>
              <a:rPr lang="en-US" sz="2400" dirty="0" smtClean="0"/>
              <a:t>Raw materials</a:t>
            </a:r>
          </a:p>
          <a:p>
            <a:pPr lvl="2">
              <a:buFont typeface="Wingdings" panose="05000000000000000000" pitchFamily="2" charset="2"/>
              <a:buChar char="Ø"/>
            </a:pPr>
            <a:r>
              <a:rPr lang="en-US" sz="1800" dirty="0" smtClean="0"/>
              <a:t>Cumulative Energy Demand</a:t>
            </a:r>
          </a:p>
          <a:p>
            <a:pPr lvl="2">
              <a:buFont typeface="Wingdings" panose="05000000000000000000" pitchFamily="2" charset="2"/>
              <a:buChar char="Ø"/>
            </a:pPr>
            <a:r>
              <a:rPr lang="en-US" sz="1800" dirty="0" smtClean="0"/>
              <a:t>Greenhouse gas emissions</a:t>
            </a:r>
          </a:p>
          <a:p>
            <a:pPr lvl="1">
              <a:buFont typeface="Wingdings" panose="05000000000000000000" pitchFamily="2" charset="2"/>
              <a:buChar char="Ø"/>
            </a:pPr>
            <a:r>
              <a:rPr lang="en-US" sz="2400" dirty="0" smtClean="0"/>
              <a:t>Main-product</a:t>
            </a:r>
          </a:p>
          <a:p>
            <a:pPr lvl="2">
              <a:buFont typeface="Wingdings" panose="05000000000000000000" pitchFamily="2" charset="2"/>
              <a:buChar char="Ø"/>
            </a:pPr>
            <a:r>
              <a:rPr lang="en-US" sz="1800" dirty="0" smtClean="0"/>
              <a:t>Lower heating value</a:t>
            </a:r>
          </a:p>
          <a:p>
            <a:pPr lvl="2">
              <a:buFont typeface="Wingdings" panose="05000000000000000000" pitchFamily="2" charset="2"/>
              <a:buChar char="Ø"/>
            </a:pPr>
            <a:r>
              <a:rPr lang="en-US" sz="1800" dirty="0" smtClean="0"/>
              <a:t>Carbon content (kgCO2 </a:t>
            </a:r>
            <a:r>
              <a:rPr lang="en-US" sz="1800" dirty="0" err="1" smtClean="0"/>
              <a:t>eqv</a:t>
            </a:r>
            <a:r>
              <a:rPr lang="en-US" sz="1800" dirty="0" smtClean="0"/>
              <a:t>.)</a:t>
            </a:r>
          </a:p>
        </p:txBody>
      </p:sp>
      <p:pic>
        <p:nvPicPr>
          <p:cNvPr id="4" name="Picture 3"/>
          <p:cNvPicPr>
            <a:picLocks noChangeAspect="1"/>
          </p:cNvPicPr>
          <p:nvPr/>
        </p:nvPicPr>
        <p:blipFill>
          <a:blip r:embed="rId3"/>
          <a:stretch>
            <a:fillRect/>
          </a:stretch>
        </p:blipFill>
        <p:spPr>
          <a:xfrm>
            <a:off x="8167225" y="1787357"/>
            <a:ext cx="2988455" cy="1078673"/>
          </a:xfrm>
          <a:prstGeom prst="rect">
            <a:avLst/>
          </a:prstGeom>
        </p:spPr>
      </p:pic>
      <p:pic>
        <p:nvPicPr>
          <p:cNvPr id="5" name="Picture 4"/>
          <p:cNvPicPr>
            <a:picLocks noChangeAspect="1"/>
          </p:cNvPicPr>
          <p:nvPr/>
        </p:nvPicPr>
        <p:blipFill>
          <a:blip r:embed="rId4"/>
          <a:stretch>
            <a:fillRect/>
          </a:stretch>
        </p:blipFill>
        <p:spPr>
          <a:xfrm>
            <a:off x="6126480" y="3249548"/>
            <a:ext cx="5481878" cy="2236029"/>
          </a:xfrm>
          <a:prstGeom prst="rect">
            <a:avLst/>
          </a:prstGeom>
        </p:spPr>
      </p:pic>
    </p:spTree>
    <p:extLst>
      <p:ext uri="{BB962C8B-B14F-4D97-AF65-F5344CB8AC3E}">
        <p14:creationId xmlns:p14="http://schemas.microsoft.com/office/powerpoint/2010/main" val="14003938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Process cost and environmental impact</a:t>
            </a:r>
            <a:endParaRPr lang="en-US" dirty="0"/>
          </a:p>
        </p:txBody>
      </p:sp>
      <p:sp>
        <p:nvSpPr>
          <p:cNvPr id="12291" name="Content Placeholder 2"/>
          <p:cNvSpPr>
            <a:spLocks noGrp="1"/>
          </p:cNvSpPr>
          <p:nvPr>
            <p:ph sz="quarter" idx="1"/>
          </p:nvPr>
        </p:nvSpPr>
        <p:spPr>
          <a:xfrm>
            <a:off x="1192214" y="1664208"/>
            <a:ext cx="4533900" cy="4114800"/>
          </a:xfrm>
        </p:spPr>
        <p:txBody>
          <a:bodyPr/>
          <a:lstStyle/>
          <a:p>
            <a:r>
              <a:rPr lang="en-US" b="1" dirty="0" smtClean="0"/>
              <a:t>For chemical catalytic processes</a:t>
            </a:r>
            <a:endParaRPr lang="en-US" b="1" dirty="0" smtClean="0"/>
          </a:p>
          <a:p>
            <a:pPr lvl="1"/>
            <a:r>
              <a:rPr lang="en-US" dirty="0" smtClean="0"/>
              <a:t>Presence </a:t>
            </a:r>
            <a:r>
              <a:rPr lang="en-US" dirty="0"/>
              <a:t>of water</a:t>
            </a:r>
          </a:p>
          <a:p>
            <a:pPr lvl="1"/>
            <a:r>
              <a:rPr lang="en-US" dirty="0"/>
              <a:t>Product concentration</a:t>
            </a:r>
          </a:p>
          <a:p>
            <a:pPr lvl="1"/>
            <a:r>
              <a:rPr lang="en-US" dirty="0"/>
              <a:t>Boiling point difference</a:t>
            </a:r>
          </a:p>
          <a:p>
            <a:pPr lvl="1"/>
            <a:r>
              <a:rPr lang="en-US" dirty="0"/>
              <a:t>Inherent reaction mass loss</a:t>
            </a:r>
          </a:p>
          <a:p>
            <a:pPr lvl="1"/>
            <a:r>
              <a:rPr lang="en-US" dirty="0"/>
              <a:t>Reaction energy</a:t>
            </a:r>
          </a:p>
          <a:p>
            <a:pPr lvl="1"/>
            <a:r>
              <a:rPr lang="en-US" dirty="0"/>
              <a:t>No. of co-products</a:t>
            </a:r>
          </a:p>
          <a:p>
            <a:pPr lvl="1"/>
            <a:r>
              <a:rPr lang="en-US" dirty="0"/>
              <a:t>Feedstock Pre-treatment</a:t>
            </a:r>
          </a:p>
        </p:txBody>
      </p:sp>
      <p:grpSp>
        <p:nvGrpSpPr>
          <p:cNvPr id="12293" name="Group 5"/>
          <p:cNvGrpSpPr>
            <a:grpSpLocks/>
          </p:cNvGrpSpPr>
          <p:nvPr/>
        </p:nvGrpSpPr>
        <p:grpSpPr bwMode="auto">
          <a:xfrm>
            <a:off x="1951039" y="188913"/>
            <a:ext cx="6161087" cy="360362"/>
            <a:chOff x="151371" y="116632"/>
            <a:chExt cx="6868901" cy="360040"/>
          </a:xfrm>
        </p:grpSpPr>
        <p:sp>
          <p:nvSpPr>
            <p:cNvPr id="7" name="Rounded Rectangle 6"/>
            <p:cNvSpPr/>
            <p:nvPr/>
          </p:nvSpPr>
          <p:spPr bwMode="auto">
            <a:xfrm>
              <a:off x="151371" y="116632"/>
              <a:ext cx="100883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a:t>
              </a:r>
              <a:r>
                <a:rPr lang="en-US" sz="1000" dirty="0">
                  <a:solidFill>
                    <a:schemeClr val="bg2">
                      <a:lumMod val="75000"/>
                    </a:schemeClr>
                  </a:solidFill>
                </a:rPr>
                <a:t>constraint</a:t>
              </a:r>
              <a:endParaRPr lang="en-US" sz="1000" dirty="0">
                <a:solidFill>
                  <a:schemeClr val="bg2">
                    <a:lumMod val="75000"/>
                  </a:schemeClr>
                </a:solidFill>
                <a:latin typeface="+mj-lt"/>
              </a:endParaRPr>
            </a:p>
          </p:txBody>
        </p:sp>
        <p:sp>
          <p:nvSpPr>
            <p:cNvPr id="8" name="Rounded Rectangle 7"/>
            <p:cNvSpPr/>
            <p:nvPr/>
          </p:nvSpPr>
          <p:spPr bwMode="auto">
            <a:xfrm>
              <a:off x="1400906"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9" name="Rounded Rectangle 8"/>
            <p:cNvSpPr/>
            <p:nvPr/>
          </p:nvSpPr>
          <p:spPr bwMode="auto">
            <a:xfrm>
              <a:off x="2524779" y="116632"/>
              <a:ext cx="863701"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sz="1000" b="1" dirty="0">
                  <a:latin typeface="+mj-lt"/>
                </a:rPr>
                <a:t>Process costs… </a:t>
              </a:r>
            </a:p>
          </p:txBody>
        </p:sp>
        <p:sp>
          <p:nvSpPr>
            <p:cNvPr id="10" name="Rounded Rectangle 9"/>
            <p:cNvSpPr/>
            <p:nvPr/>
          </p:nvSpPr>
          <p:spPr bwMode="auto">
            <a:xfrm>
              <a:off x="3636263"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11" name="Rounded Rectangle 10"/>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12" name="Rounded Rectangle 11"/>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2301" name="Straight Connector 12"/>
            <p:cNvCxnSpPr>
              <a:cxnSpLocks noChangeShapeType="1"/>
              <a:stCxn id="7" idx="3"/>
              <a:endCxn id="8" idx="1"/>
            </p:cNvCxnSpPr>
            <p:nvPr/>
          </p:nvCxnSpPr>
          <p:spPr bwMode="auto">
            <a:xfrm>
              <a:off x="1159483" y="296652"/>
              <a:ext cx="240854" cy="0"/>
            </a:xfrm>
            <a:prstGeom prst="line">
              <a:avLst/>
            </a:prstGeom>
            <a:noFill/>
            <a:ln w="9525" algn="ctr">
              <a:solidFill>
                <a:schemeClr val="tx1"/>
              </a:solidFill>
              <a:round/>
              <a:headEnd/>
              <a:tailEnd/>
            </a:ln>
          </p:spPr>
        </p:cxnSp>
        <p:cxnSp>
          <p:nvCxnSpPr>
            <p:cNvPr id="12302" name="Straight Connector 13"/>
            <p:cNvCxnSpPr>
              <a:cxnSpLocks noChangeShapeType="1"/>
              <a:stCxn id="10" idx="1"/>
              <a:endCxn id="9" idx="3"/>
            </p:cNvCxnSpPr>
            <p:nvPr/>
          </p:nvCxnSpPr>
          <p:spPr bwMode="auto">
            <a:xfrm rot="10800000">
              <a:off x="3388421" y="296652"/>
              <a:ext cx="247476" cy="0"/>
            </a:xfrm>
            <a:prstGeom prst="line">
              <a:avLst/>
            </a:prstGeom>
            <a:noFill/>
            <a:ln w="9525" algn="ctr">
              <a:solidFill>
                <a:schemeClr val="tx1"/>
              </a:solidFill>
              <a:round/>
              <a:headEnd/>
              <a:tailEnd/>
            </a:ln>
          </p:spPr>
        </p:cxnSp>
        <p:cxnSp>
          <p:nvCxnSpPr>
            <p:cNvPr id="12303" name="Straight Connector 14"/>
            <p:cNvCxnSpPr>
              <a:cxnSpLocks noChangeShapeType="1"/>
              <a:stCxn id="8" idx="3"/>
              <a:endCxn id="9" idx="1"/>
            </p:cNvCxnSpPr>
            <p:nvPr/>
          </p:nvCxnSpPr>
          <p:spPr bwMode="auto">
            <a:xfrm>
              <a:off x="2264433" y="296652"/>
              <a:ext cx="259891" cy="0"/>
            </a:xfrm>
            <a:prstGeom prst="line">
              <a:avLst/>
            </a:prstGeom>
            <a:noFill/>
            <a:ln w="9525" algn="ctr">
              <a:solidFill>
                <a:schemeClr val="tx1"/>
              </a:solidFill>
              <a:round/>
              <a:headEnd/>
              <a:tailEnd/>
            </a:ln>
          </p:spPr>
        </p:cxnSp>
        <p:cxnSp>
          <p:nvCxnSpPr>
            <p:cNvPr id="12304" name="Straight Connector 15"/>
            <p:cNvCxnSpPr>
              <a:cxnSpLocks noChangeShapeType="1"/>
              <a:stCxn id="10" idx="3"/>
              <a:endCxn id="11" idx="1"/>
            </p:cNvCxnSpPr>
            <p:nvPr/>
          </p:nvCxnSpPr>
          <p:spPr bwMode="auto">
            <a:xfrm>
              <a:off x="4499992" y="296652"/>
              <a:ext cx="288032" cy="0"/>
            </a:xfrm>
            <a:prstGeom prst="line">
              <a:avLst/>
            </a:prstGeom>
            <a:noFill/>
            <a:ln w="9525" algn="ctr">
              <a:solidFill>
                <a:schemeClr val="tx1"/>
              </a:solidFill>
              <a:round/>
              <a:headEnd/>
              <a:tailEnd/>
            </a:ln>
          </p:spPr>
        </p:cxnSp>
        <p:sp>
          <p:nvSpPr>
            <p:cNvPr id="17" name="Striped Right Arrow 16"/>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sp>
        <p:nvSpPr>
          <p:cNvPr id="12294" name="TextBox 17"/>
          <p:cNvSpPr txBox="1">
            <a:spLocks noChangeArrowheads="1"/>
          </p:cNvSpPr>
          <p:nvPr/>
        </p:nvSpPr>
        <p:spPr bwMode="auto">
          <a:xfrm>
            <a:off x="6888163" y="6581776"/>
            <a:ext cx="2628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a:t>Ref: Adapted from H. Sugiyama (2007)</a:t>
            </a:r>
          </a:p>
        </p:txBody>
      </p:sp>
      <p:graphicFrame>
        <p:nvGraphicFramePr>
          <p:cNvPr id="21" name="Chart 20"/>
          <p:cNvGraphicFramePr/>
          <p:nvPr/>
        </p:nvGraphicFramePr>
        <p:xfrm>
          <a:off x="6324600" y="1828800"/>
          <a:ext cx="4114800" cy="4267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480481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Process cost and environmental impact</a:t>
            </a:r>
            <a:endParaRPr lang="en-US" dirty="0"/>
          </a:p>
        </p:txBody>
      </p:sp>
      <p:sp>
        <p:nvSpPr>
          <p:cNvPr id="12291" name="Content Placeholder 2"/>
          <p:cNvSpPr>
            <a:spLocks noGrp="1"/>
          </p:cNvSpPr>
          <p:nvPr>
            <p:ph sz="quarter" idx="1"/>
          </p:nvPr>
        </p:nvSpPr>
        <p:spPr>
          <a:xfrm>
            <a:off x="1192214" y="1664208"/>
            <a:ext cx="4533900" cy="4114800"/>
          </a:xfrm>
        </p:spPr>
        <p:txBody>
          <a:bodyPr/>
          <a:lstStyle/>
          <a:p>
            <a:r>
              <a:rPr lang="en-US" b="1" dirty="0" smtClean="0"/>
              <a:t>For bio catalytic processes</a:t>
            </a:r>
            <a:endParaRPr lang="en-US" b="1" dirty="0" smtClean="0"/>
          </a:p>
          <a:p>
            <a:pPr lvl="1"/>
            <a:r>
              <a:rPr lang="en-US" dirty="0"/>
              <a:t>Downstream processing</a:t>
            </a:r>
          </a:p>
          <a:p>
            <a:pPr lvl="2"/>
            <a:r>
              <a:rPr lang="en-US" dirty="0"/>
              <a:t>Type of metabolite</a:t>
            </a:r>
          </a:p>
          <a:p>
            <a:pPr lvl="2"/>
            <a:r>
              <a:rPr lang="en-US" dirty="0"/>
              <a:t>Distillation requirement</a:t>
            </a:r>
          </a:p>
          <a:p>
            <a:pPr lvl="2"/>
            <a:r>
              <a:rPr lang="en-US" dirty="0"/>
              <a:t>Need for complex separation alternatives</a:t>
            </a:r>
          </a:p>
          <a:p>
            <a:pPr lvl="1"/>
            <a:r>
              <a:rPr lang="en-US" dirty="0"/>
              <a:t>Product concentration</a:t>
            </a:r>
          </a:p>
          <a:p>
            <a:pPr lvl="1"/>
            <a:r>
              <a:rPr lang="en-US" dirty="0"/>
              <a:t>Boiling point difference (in case if distillation is needed)</a:t>
            </a:r>
          </a:p>
          <a:p>
            <a:pPr lvl="1"/>
            <a:r>
              <a:rPr lang="en-US" dirty="0"/>
              <a:t>Inherent reaction mass loss</a:t>
            </a:r>
          </a:p>
          <a:p>
            <a:pPr lvl="1"/>
            <a:r>
              <a:rPr lang="en-US" dirty="0"/>
              <a:t>Reaction energy</a:t>
            </a:r>
          </a:p>
          <a:p>
            <a:pPr lvl="1"/>
            <a:r>
              <a:rPr lang="en-US" dirty="0"/>
              <a:t>No. of co-products</a:t>
            </a:r>
          </a:p>
          <a:p>
            <a:pPr lvl="1"/>
            <a:r>
              <a:rPr lang="en-US" dirty="0"/>
              <a:t>Feedstock Pre-treatment</a:t>
            </a:r>
            <a:endParaRPr lang="en-US" dirty="0"/>
          </a:p>
        </p:txBody>
      </p:sp>
      <p:grpSp>
        <p:nvGrpSpPr>
          <p:cNvPr id="12293" name="Group 5"/>
          <p:cNvGrpSpPr>
            <a:grpSpLocks/>
          </p:cNvGrpSpPr>
          <p:nvPr/>
        </p:nvGrpSpPr>
        <p:grpSpPr bwMode="auto">
          <a:xfrm>
            <a:off x="1951039" y="188913"/>
            <a:ext cx="6161087" cy="360362"/>
            <a:chOff x="151371" y="116632"/>
            <a:chExt cx="6868901" cy="360040"/>
          </a:xfrm>
        </p:grpSpPr>
        <p:sp>
          <p:nvSpPr>
            <p:cNvPr id="7" name="Rounded Rectangle 6"/>
            <p:cNvSpPr/>
            <p:nvPr/>
          </p:nvSpPr>
          <p:spPr bwMode="auto">
            <a:xfrm>
              <a:off x="151371" y="116632"/>
              <a:ext cx="100883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a:t>
              </a:r>
              <a:r>
                <a:rPr lang="en-US" sz="1000" dirty="0">
                  <a:solidFill>
                    <a:schemeClr val="bg2">
                      <a:lumMod val="75000"/>
                    </a:schemeClr>
                  </a:solidFill>
                </a:rPr>
                <a:t>constraint</a:t>
              </a:r>
              <a:endParaRPr lang="en-US" sz="1000" dirty="0">
                <a:solidFill>
                  <a:schemeClr val="bg2">
                    <a:lumMod val="75000"/>
                  </a:schemeClr>
                </a:solidFill>
                <a:latin typeface="+mj-lt"/>
              </a:endParaRPr>
            </a:p>
          </p:txBody>
        </p:sp>
        <p:sp>
          <p:nvSpPr>
            <p:cNvPr id="8" name="Rounded Rectangle 7"/>
            <p:cNvSpPr/>
            <p:nvPr/>
          </p:nvSpPr>
          <p:spPr bwMode="auto">
            <a:xfrm>
              <a:off x="1400906"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9" name="Rounded Rectangle 8"/>
            <p:cNvSpPr/>
            <p:nvPr/>
          </p:nvSpPr>
          <p:spPr bwMode="auto">
            <a:xfrm>
              <a:off x="2524779" y="116632"/>
              <a:ext cx="863701"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sz="1000" b="1" dirty="0">
                  <a:latin typeface="+mj-lt"/>
                </a:rPr>
                <a:t>Process costs… </a:t>
              </a:r>
            </a:p>
          </p:txBody>
        </p:sp>
        <p:sp>
          <p:nvSpPr>
            <p:cNvPr id="10" name="Rounded Rectangle 9"/>
            <p:cNvSpPr/>
            <p:nvPr/>
          </p:nvSpPr>
          <p:spPr bwMode="auto">
            <a:xfrm>
              <a:off x="3636263"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11" name="Rounded Rectangle 10"/>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12" name="Rounded Rectangle 11"/>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2301" name="Straight Connector 12"/>
            <p:cNvCxnSpPr>
              <a:cxnSpLocks noChangeShapeType="1"/>
              <a:stCxn id="7" idx="3"/>
              <a:endCxn id="8" idx="1"/>
            </p:cNvCxnSpPr>
            <p:nvPr/>
          </p:nvCxnSpPr>
          <p:spPr bwMode="auto">
            <a:xfrm>
              <a:off x="1159483" y="296652"/>
              <a:ext cx="240854" cy="0"/>
            </a:xfrm>
            <a:prstGeom prst="line">
              <a:avLst/>
            </a:prstGeom>
            <a:noFill/>
            <a:ln w="9525" algn="ctr">
              <a:solidFill>
                <a:schemeClr val="tx1"/>
              </a:solidFill>
              <a:round/>
              <a:headEnd/>
              <a:tailEnd/>
            </a:ln>
          </p:spPr>
        </p:cxnSp>
        <p:cxnSp>
          <p:nvCxnSpPr>
            <p:cNvPr id="12302" name="Straight Connector 13"/>
            <p:cNvCxnSpPr>
              <a:cxnSpLocks noChangeShapeType="1"/>
              <a:stCxn id="10" idx="1"/>
              <a:endCxn id="9" idx="3"/>
            </p:cNvCxnSpPr>
            <p:nvPr/>
          </p:nvCxnSpPr>
          <p:spPr bwMode="auto">
            <a:xfrm rot="10800000">
              <a:off x="3388421" y="296652"/>
              <a:ext cx="247476" cy="0"/>
            </a:xfrm>
            <a:prstGeom prst="line">
              <a:avLst/>
            </a:prstGeom>
            <a:noFill/>
            <a:ln w="9525" algn="ctr">
              <a:solidFill>
                <a:schemeClr val="tx1"/>
              </a:solidFill>
              <a:round/>
              <a:headEnd/>
              <a:tailEnd/>
            </a:ln>
          </p:spPr>
        </p:cxnSp>
        <p:cxnSp>
          <p:nvCxnSpPr>
            <p:cNvPr id="12303" name="Straight Connector 14"/>
            <p:cNvCxnSpPr>
              <a:cxnSpLocks noChangeShapeType="1"/>
              <a:stCxn id="8" idx="3"/>
              <a:endCxn id="9" idx="1"/>
            </p:cNvCxnSpPr>
            <p:nvPr/>
          </p:nvCxnSpPr>
          <p:spPr bwMode="auto">
            <a:xfrm>
              <a:off x="2264433" y="296652"/>
              <a:ext cx="259891" cy="0"/>
            </a:xfrm>
            <a:prstGeom prst="line">
              <a:avLst/>
            </a:prstGeom>
            <a:noFill/>
            <a:ln w="9525" algn="ctr">
              <a:solidFill>
                <a:schemeClr val="tx1"/>
              </a:solidFill>
              <a:round/>
              <a:headEnd/>
              <a:tailEnd/>
            </a:ln>
          </p:spPr>
        </p:cxnSp>
        <p:cxnSp>
          <p:nvCxnSpPr>
            <p:cNvPr id="12304" name="Straight Connector 15"/>
            <p:cNvCxnSpPr>
              <a:cxnSpLocks noChangeShapeType="1"/>
              <a:stCxn id="10" idx="3"/>
              <a:endCxn id="11" idx="1"/>
            </p:cNvCxnSpPr>
            <p:nvPr/>
          </p:nvCxnSpPr>
          <p:spPr bwMode="auto">
            <a:xfrm>
              <a:off x="4499992" y="296652"/>
              <a:ext cx="288032" cy="0"/>
            </a:xfrm>
            <a:prstGeom prst="line">
              <a:avLst/>
            </a:prstGeom>
            <a:noFill/>
            <a:ln w="9525" algn="ctr">
              <a:solidFill>
                <a:schemeClr val="tx1"/>
              </a:solidFill>
              <a:round/>
              <a:headEnd/>
              <a:tailEnd/>
            </a:ln>
          </p:spPr>
        </p:cxnSp>
        <p:sp>
          <p:nvSpPr>
            <p:cNvPr id="17" name="Striped Right Arrow 16"/>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sp>
        <p:nvSpPr>
          <p:cNvPr id="12294" name="TextBox 17"/>
          <p:cNvSpPr txBox="1">
            <a:spLocks noChangeArrowheads="1"/>
          </p:cNvSpPr>
          <p:nvPr/>
        </p:nvSpPr>
        <p:spPr bwMode="auto">
          <a:xfrm>
            <a:off x="6888163" y="6581776"/>
            <a:ext cx="2628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t>Ref: </a:t>
            </a:r>
            <a:r>
              <a:rPr lang="en-US" sz="1200" dirty="0" err="1" smtClean="0"/>
              <a:t>Moncada</a:t>
            </a:r>
            <a:r>
              <a:rPr lang="en-US" sz="1200" dirty="0" smtClean="0"/>
              <a:t> et. al (2015)</a:t>
            </a:r>
            <a:endParaRPr lang="en-US" sz="1200" dirty="0"/>
          </a:p>
        </p:txBody>
      </p:sp>
    </p:spTree>
    <p:extLst>
      <p:ext uri="{BB962C8B-B14F-4D97-AF65-F5344CB8AC3E}">
        <p14:creationId xmlns:p14="http://schemas.microsoft.com/office/powerpoint/2010/main" val="1859106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PCEI data input</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Process data</a:t>
            </a:r>
          </a:p>
          <a:p>
            <a:pPr lvl="1">
              <a:buFont typeface="Wingdings" panose="05000000000000000000" pitchFamily="2" charset="2"/>
              <a:buChar char="Ø"/>
            </a:pPr>
            <a:r>
              <a:rPr lang="en-US" dirty="0" smtClean="0"/>
              <a:t>Reactor </a:t>
            </a:r>
            <a:r>
              <a:rPr lang="en-US" dirty="0"/>
              <a:t>output mass flows</a:t>
            </a:r>
          </a:p>
          <a:p>
            <a:pPr lvl="1">
              <a:buFont typeface="Wingdings" panose="05000000000000000000" pitchFamily="2" charset="2"/>
              <a:buChar char="Ø"/>
            </a:pPr>
            <a:r>
              <a:rPr lang="en-US" dirty="0" smtClean="0"/>
              <a:t>Reaction temperature</a:t>
            </a:r>
          </a:p>
          <a:p>
            <a:pPr lvl="1">
              <a:buFont typeface="Wingdings" panose="05000000000000000000" pitchFamily="2" charset="2"/>
              <a:buChar char="Ø"/>
            </a:pPr>
            <a:r>
              <a:rPr lang="en-US" dirty="0" smtClean="0"/>
              <a:t>Enthalpy change</a:t>
            </a:r>
          </a:p>
          <a:p>
            <a:pPr lvl="1">
              <a:buFont typeface="Wingdings" panose="05000000000000000000" pitchFamily="2" charset="2"/>
              <a:buChar char="Ø"/>
            </a:pPr>
            <a:r>
              <a:rPr lang="en-US" dirty="0" smtClean="0"/>
              <a:t>Feedstock pre-treatment (Qualitative input)</a:t>
            </a:r>
          </a:p>
          <a:p>
            <a:pPr>
              <a:buFont typeface="Wingdings" panose="05000000000000000000" pitchFamily="2" charset="2"/>
              <a:buChar char="Ø"/>
            </a:pPr>
            <a:r>
              <a:rPr lang="en-US" dirty="0" smtClean="0"/>
              <a:t>Chemical data</a:t>
            </a:r>
          </a:p>
          <a:p>
            <a:pPr lvl="1">
              <a:buFont typeface="Wingdings" panose="05000000000000000000" pitchFamily="2" charset="2"/>
              <a:buChar char="Ø"/>
            </a:pPr>
            <a:r>
              <a:rPr lang="en-US" dirty="0" smtClean="0"/>
              <a:t>Molecular weight</a:t>
            </a:r>
          </a:p>
          <a:p>
            <a:pPr lvl="1">
              <a:buFont typeface="Wingdings" panose="05000000000000000000" pitchFamily="2" charset="2"/>
              <a:buChar char="Ø"/>
            </a:pPr>
            <a:r>
              <a:rPr lang="en-US" dirty="0" smtClean="0"/>
              <a:t>Boiling point</a:t>
            </a:r>
          </a:p>
          <a:p>
            <a:pPr lvl="1">
              <a:buFont typeface="Wingdings" panose="05000000000000000000" pitchFamily="2" charset="2"/>
              <a:buChar char="Ø"/>
            </a:pPr>
            <a:endParaRPr lang="en-US" dirty="0" smtClean="0"/>
          </a:p>
          <a:p>
            <a:pPr lvl="1">
              <a:buFont typeface="Wingdings" panose="05000000000000000000" pitchFamily="2" charset="2"/>
              <a:buChar char="Ø"/>
            </a:pPr>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0522" y="4182490"/>
            <a:ext cx="4805158" cy="1686605"/>
          </a:xfrm>
          <a:prstGeom prst="rect">
            <a:avLst/>
          </a:prstGeom>
        </p:spPr>
      </p:pic>
    </p:spTree>
    <p:extLst>
      <p:ext uri="{BB962C8B-B14F-4D97-AF65-F5344CB8AC3E}">
        <p14:creationId xmlns:p14="http://schemas.microsoft.com/office/powerpoint/2010/main" val="13348120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133475" y="1500188"/>
            <a:ext cx="8134350" cy="4538662"/>
          </a:xfrm>
        </p:spPr>
        <p:txBody>
          <a:bodyPr>
            <a:normAutofit fontScale="77500" lnSpcReduction="20000"/>
          </a:bodyPr>
          <a:lstStyle/>
          <a:p>
            <a:pPr>
              <a:defRPr/>
            </a:pPr>
            <a:r>
              <a:rPr lang="en-US" sz="3100" dirty="0"/>
              <a:t>Environmental hazard (0.4</a:t>
            </a:r>
            <a:r>
              <a:rPr lang="en-US" sz="3100" dirty="0" smtClean="0"/>
              <a:t>)</a:t>
            </a:r>
          </a:p>
          <a:p>
            <a:pPr lvl="1">
              <a:defRPr/>
            </a:pPr>
            <a:r>
              <a:rPr lang="en-US" sz="2900" dirty="0"/>
              <a:t>Persistency</a:t>
            </a:r>
          </a:p>
          <a:p>
            <a:pPr lvl="1">
              <a:defRPr/>
            </a:pPr>
            <a:r>
              <a:rPr lang="en-US" sz="2900" dirty="0"/>
              <a:t>Air hazard</a:t>
            </a:r>
          </a:p>
          <a:p>
            <a:pPr lvl="1">
              <a:defRPr/>
            </a:pPr>
            <a:r>
              <a:rPr lang="en-US" sz="2900" dirty="0"/>
              <a:t>Water hazard</a:t>
            </a:r>
          </a:p>
          <a:p>
            <a:pPr lvl="1">
              <a:defRPr/>
            </a:pPr>
            <a:r>
              <a:rPr lang="en-US" sz="2900" dirty="0"/>
              <a:t>Solid waste</a:t>
            </a:r>
          </a:p>
          <a:p>
            <a:pPr>
              <a:defRPr/>
            </a:pPr>
            <a:r>
              <a:rPr lang="en-US" sz="3100" dirty="0" smtClean="0"/>
              <a:t>Health </a:t>
            </a:r>
            <a:r>
              <a:rPr lang="en-US" sz="3100" dirty="0"/>
              <a:t>hazard (0.2</a:t>
            </a:r>
            <a:r>
              <a:rPr lang="en-US" sz="3100" dirty="0" smtClean="0"/>
              <a:t>)</a:t>
            </a:r>
          </a:p>
          <a:p>
            <a:pPr lvl="1">
              <a:defRPr/>
            </a:pPr>
            <a:r>
              <a:rPr lang="en-US" sz="2900" dirty="0" smtClean="0"/>
              <a:t>Irritation</a:t>
            </a:r>
          </a:p>
          <a:p>
            <a:pPr lvl="1">
              <a:defRPr/>
            </a:pPr>
            <a:r>
              <a:rPr lang="en-US" sz="2900" dirty="0" smtClean="0"/>
              <a:t>Chronic toxicity</a:t>
            </a:r>
            <a:endParaRPr lang="en-US" sz="2900" dirty="0"/>
          </a:p>
          <a:p>
            <a:pPr>
              <a:defRPr/>
            </a:pPr>
            <a:r>
              <a:rPr lang="en-US" sz="3100" dirty="0" smtClean="0"/>
              <a:t>Safety </a:t>
            </a:r>
            <a:r>
              <a:rPr lang="en-US" sz="3100" dirty="0"/>
              <a:t>hazard (0.4</a:t>
            </a:r>
            <a:r>
              <a:rPr lang="en-US" sz="3100" dirty="0" smtClean="0"/>
              <a:t>)</a:t>
            </a:r>
          </a:p>
          <a:p>
            <a:pPr lvl="1">
              <a:defRPr/>
            </a:pPr>
            <a:r>
              <a:rPr lang="en-US" sz="2900" dirty="0" smtClean="0"/>
              <a:t>Mobility</a:t>
            </a:r>
          </a:p>
          <a:p>
            <a:pPr lvl="1">
              <a:defRPr/>
            </a:pPr>
            <a:r>
              <a:rPr lang="en-US" sz="2900" dirty="0" smtClean="0"/>
              <a:t>Fire/explosion</a:t>
            </a:r>
          </a:p>
          <a:p>
            <a:pPr lvl="1">
              <a:defRPr/>
            </a:pPr>
            <a:r>
              <a:rPr lang="en-US" sz="2900" dirty="0" smtClean="0"/>
              <a:t>Reactivity</a:t>
            </a:r>
          </a:p>
          <a:p>
            <a:pPr lvl="1">
              <a:defRPr/>
            </a:pPr>
            <a:r>
              <a:rPr lang="en-US" sz="2900" dirty="0" smtClean="0"/>
              <a:t>Acute toxicity</a:t>
            </a:r>
          </a:p>
          <a:p>
            <a:pPr lvl="1">
              <a:defRPr/>
            </a:pPr>
            <a:endParaRPr lang="en-US" sz="2900" dirty="0"/>
          </a:p>
        </p:txBody>
      </p:sp>
      <p:grpSp>
        <p:nvGrpSpPr>
          <p:cNvPr id="13317" name="Group 4"/>
          <p:cNvGrpSpPr>
            <a:grpSpLocks/>
          </p:cNvGrpSpPr>
          <p:nvPr/>
        </p:nvGrpSpPr>
        <p:grpSpPr bwMode="auto">
          <a:xfrm>
            <a:off x="1951039" y="188913"/>
            <a:ext cx="6161087" cy="360362"/>
            <a:chOff x="151371" y="116632"/>
            <a:chExt cx="6868901" cy="360040"/>
          </a:xfrm>
        </p:grpSpPr>
        <p:sp>
          <p:nvSpPr>
            <p:cNvPr id="6" name="Rounded Rectangle 5"/>
            <p:cNvSpPr/>
            <p:nvPr/>
          </p:nvSpPr>
          <p:spPr bwMode="auto">
            <a:xfrm>
              <a:off x="151371" y="116632"/>
              <a:ext cx="100883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a:t>
              </a:r>
              <a:r>
                <a:rPr lang="en-US" sz="1000" dirty="0">
                  <a:solidFill>
                    <a:schemeClr val="bg2">
                      <a:lumMod val="75000"/>
                    </a:schemeClr>
                  </a:solidFill>
                </a:rPr>
                <a:t>constraint</a:t>
              </a:r>
              <a:endParaRPr lang="en-US" sz="1000" dirty="0">
                <a:solidFill>
                  <a:schemeClr val="bg2">
                    <a:lumMod val="75000"/>
                  </a:schemeClr>
                </a:solidFill>
                <a:latin typeface="+mj-lt"/>
              </a:endParaRPr>
            </a:p>
          </p:txBody>
        </p:sp>
        <p:sp>
          <p:nvSpPr>
            <p:cNvPr id="7" name="Rounded Rectangle 6"/>
            <p:cNvSpPr/>
            <p:nvPr/>
          </p:nvSpPr>
          <p:spPr bwMode="auto">
            <a:xfrm>
              <a:off x="1400906"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8" name="Rounded Rectangle 7"/>
            <p:cNvSpPr/>
            <p:nvPr/>
          </p:nvSpPr>
          <p:spPr bwMode="auto">
            <a:xfrm>
              <a:off x="3668121" y="116632"/>
              <a:ext cx="863701"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sz="1000" b="1" dirty="0">
                  <a:latin typeface="+mj-lt"/>
                </a:rPr>
                <a:t>EHS index</a:t>
              </a:r>
            </a:p>
          </p:txBody>
        </p:sp>
        <p:sp>
          <p:nvSpPr>
            <p:cNvPr id="9" name="Rounded Rectangle 8"/>
            <p:cNvSpPr/>
            <p:nvPr/>
          </p:nvSpPr>
          <p:spPr bwMode="auto">
            <a:xfrm>
              <a:off x="2524779"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Process costs… </a:t>
              </a:r>
            </a:p>
          </p:txBody>
        </p:sp>
        <p:sp>
          <p:nvSpPr>
            <p:cNvPr id="10" name="Rounded Rectangle 9"/>
            <p:cNvSpPr/>
            <p:nvPr/>
          </p:nvSpPr>
          <p:spPr bwMode="auto">
            <a:xfrm>
              <a:off x="4788455"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Risk aspects …</a:t>
              </a:r>
            </a:p>
          </p:txBody>
        </p:sp>
        <p:sp>
          <p:nvSpPr>
            <p:cNvPr id="11" name="Rounded Rectangle 10"/>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3325" name="Straight Connector 11"/>
            <p:cNvCxnSpPr>
              <a:cxnSpLocks noChangeShapeType="1"/>
              <a:stCxn id="6" idx="3"/>
              <a:endCxn id="7" idx="1"/>
            </p:cNvCxnSpPr>
            <p:nvPr/>
          </p:nvCxnSpPr>
          <p:spPr bwMode="auto">
            <a:xfrm>
              <a:off x="1159483" y="296652"/>
              <a:ext cx="240854" cy="0"/>
            </a:xfrm>
            <a:prstGeom prst="line">
              <a:avLst/>
            </a:prstGeom>
            <a:noFill/>
            <a:ln w="9525" algn="ctr">
              <a:solidFill>
                <a:schemeClr val="tx1"/>
              </a:solidFill>
              <a:round/>
              <a:headEnd/>
              <a:tailEnd/>
            </a:ln>
          </p:spPr>
        </p:cxnSp>
        <p:cxnSp>
          <p:nvCxnSpPr>
            <p:cNvPr id="13326" name="Straight Connector 12"/>
            <p:cNvCxnSpPr>
              <a:cxnSpLocks noChangeShapeType="1"/>
              <a:stCxn id="9" idx="3"/>
              <a:endCxn id="8" idx="1"/>
            </p:cNvCxnSpPr>
            <p:nvPr/>
          </p:nvCxnSpPr>
          <p:spPr bwMode="auto">
            <a:xfrm>
              <a:off x="3388420" y="296652"/>
              <a:ext cx="278927" cy="0"/>
            </a:xfrm>
            <a:prstGeom prst="line">
              <a:avLst/>
            </a:prstGeom>
            <a:noFill/>
            <a:ln w="9525" algn="ctr">
              <a:solidFill>
                <a:schemeClr val="tx1"/>
              </a:solidFill>
              <a:round/>
              <a:headEnd/>
              <a:tailEnd/>
            </a:ln>
          </p:spPr>
        </p:cxnSp>
        <p:cxnSp>
          <p:nvCxnSpPr>
            <p:cNvPr id="13327" name="Straight Connector 13"/>
            <p:cNvCxnSpPr>
              <a:cxnSpLocks noChangeShapeType="1"/>
              <a:stCxn id="7" idx="3"/>
              <a:endCxn id="9" idx="1"/>
            </p:cNvCxnSpPr>
            <p:nvPr/>
          </p:nvCxnSpPr>
          <p:spPr bwMode="auto">
            <a:xfrm>
              <a:off x="2264433" y="296652"/>
              <a:ext cx="259891" cy="0"/>
            </a:xfrm>
            <a:prstGeom prst="line">
              <a:avLst/>
            </a:prstGeom>
            <a:noFill/>
            <a:ln w="9525" algn="ctr">
              <a:solidFill>
                <a:schemeClr val="tx1"/>
              </a:solidFill>
              <a:round/>
              <a:headEnd/>
              <a:tailEnd/>
            </a:ln>
          </p:spPr>
        </p:cxnSp>
        <p:cxnSp>
          <p:nvCxnSpPr>
            <p:cNvPr id="13328" name="Straight Connector 14"/>
            <p:cNvCxnSpPr>
              <a:cxnSpLocks noChangeShapeType="1"/>
              <a:stCxn id="8" idx="3"/>
              <a:endCxn id="10" idx="1"/>
            </p:cNvCxnSpPr>
            <p:nvPr/>
          </p:nvCxnSpPr>
          <p:spPr bwMode="auto">
            <a:xfrm>
              <a:off x="4531444" y="296652"/>
              <a:ext cx="256581" cy="0"/>
            </a:xfrm>
            <a:prstGeom prst="line">
              <a:avLst/>
            </a:prstGeom>
            <a:noFill/>
            <a:ln w="9525" algn="ctr">
              <a:solidFill>
                <a:schemeClr val="tx1"/>
              </a:solidFill>
              <a:round/>
              <a:headEnd/>
              <a:tailEnd/>
            </a:ln>
          </p:spPr>
        </p:cxnSp>
        <p:sp>
          <p:nvSpPr>
            <p:cNvPr id="16" name="Striped Right Arrow 15"/>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sp>
        <p:nvSpPr>
          <p:cNvPr id="13318" name="TextBox 16"/>
          <p:cNvSpPr txBox="1">
            <a:spLocks noChangeArrowheads="1"/>
          </p:cNvSpPr>
          <p:nvPr/>
        </p:nvSpPr>
        <p:spPr bwMode="auto">
          <a:xfrm>
            <a:off x="7608889" y="6581776"/>
            <a:ext cx="1908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dirty="0"/>
              <a:t>Ref: H. Sugiyama (2007)</a:t>
            </a:r>
          </a:p>
        </p:txBody>
      </p:sp>
      <p:graphicFrame>
        <p:nvGraphicFramePr>
          <p:cNvPr id="20" name="Chart 19"/>
          <p:cNvGraphicFramePr/>
          <p:nvPr>
            <p:extLst/>
          </p:nvPr>
        </p:nvGraphicFramePr>
        <p:xfrm>
          <a:off x="6422230" y="2167732"/>
          <a:ext cx="4607719" cy="378301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a:t>EHS Index</a:t>
            </a:r>
          </a:p>
        </p:txBody>
      </p:sp>
      <p:pic>
        <p:nvPicPr>
          <p:cNvPr id="4" name="Picture 3"/>
          <p:cNvPicPr>
            <a:picLocks noChangeAspect="1"/>
          </p:cNvPicPr>
          <p:nvPr/>
        </p:nvPicPr>
        <p:blipFill>
          <a:blip r:embed="rId4"/>
          <a:stretch>
            <a:fillRect/>
          </a:stretch>
        </p:blipFill>
        <p:spPr>
          <a:xfrm>
            <a:off x="1031231" y="6038850"/>
            <a:ext cx="3648075" cy="371475"/>
          </a:xfrm>
          <a:prstGeom prst="rect">
            <a:avLst/>
          </a:prstGeom>
        </p:spPr>
      </p:pic>
    </p:spTree>
    <p:extLst>
      <p:ext uri="{BB962C8B-B14F-4D97-AF65-F5344CB8AC3E}">
        <p14:creationId xmlns:p14="http://schemas.microsoft.com/office/powerpoint/2010/main" val="7830496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EHS hazards data input</a:t>
            </a:r>
            <a:endParaRPr lang="en-US" dirty="0"/>
          </a:p>
        </p:txBody>
      </p:sp>
      <p:sp>
        <p:nvSpPr>
          <p:cNvPr id="3" name="Content Placeholder 2"/>
          <p:cNvSpPr>
            <a:spLocks noGrp="1"/>
          </p:cNvSpPr>
          <p:nvPr>
            <p:ph idx="1"/>
          </p:nvPr>
        </p:nvSpPr>
        <p:spPr>
          <a:xfrm>
            <a:off x="1186861" y="1529056"/>
            <a:ext cx="3542959" cy="4340039"/>
          </a:xfrm>
        </p:spPr>
        <p:txBody>
          <a:bodyPr>
            <a:normAutofit/>
          </a:bodyPr>
          <a:lstStyle/>
          <a:p>
            <a:pPr>
              <a:buFont typeface="Wingdings" panose="05000000000000000000" pitchFamily="2" charset="2"/>
              <a:buChar char="Ø"/>
            </a:pPr>
            <a:r>
              <a:rPr lang="en-US" dirty="0" smtClean="0"/>
              <a:t>Chemical </a:t>
            </a:r>
            <a:r>
              <a:rPr lang="en-US" dirty="0" smtClean="0"/>
              <a:t>data: best </a:t>
            </a:r>
            <a:r>
              <a:rPr lang="en-US" dirty="0" smtClean="0"/>
              <a:t>case</a:t>
            </a:r>
          </a:p>
          <a:p>
            <a:pPr lvl="1">
              <a:buFont typeface="Courier New" panose="02070309020205020404" pitchFamily="49" charset="0"/>
              <a:buChar char="o"/>
            </a:pPr>
            <a:r>
              <a:rPr lang="en-US" dirty="0" smtClean="0"/>
              <a:t>Boiling point</a:t>
            </a:r>
          </a:p>
          <a:p>
            <a:pPr lvl="1">
              <a:buFont typeface="Courier New" panose="02070309020205020404" pitchFamily="49" charset="0"/>
              <a:buChar char="o"/>
            </a:pPr>
            <a:r>
              <a:rPr lang="en-US" b="1" dirty="0" smtClean="0"/>
              <a:t>Flash point</a:t>
            </a:r>
          </a:p>
          <a:p>
            <a:pPr lvl="1">
              <a:buFont typeface="Courier New" panose="02070309020205020404" pitchFamily="49" charset="0"/>
              <a:buChar char="o"/>
            </a:pPr>
            <a:r>
              <a:rPr lang="en-US" b="1" dirty="0" smtClean="0"/>
              <a:t>NFPA reactivity</a:t>
            </a:r>
          </a:p>
          <a:p>
            <a:pPr lvl="1">
              <a:buFont typeface="Courier New" panose="02070309020205020404" pitchFamily="49" charset="0"/>
              <a:buChar char="o"/>
            </a:pPr>
            <a:r>
              <a:rPr lang="en-US" b="1" dirty="0" smtClean="0"/>
              <a:t>EU classification</a:t>
            </a:r>
          </a:p>
          <a:p>
            <a:pPr lvl="1">
              <a:buFont typeface="Courier New" panose="02070309020205020404" pitchFamily="49" charset="0"/>
              <a:buChar char="o"/>
            </a:pPr>
            <a:r>
              <a:rPr lang="en-US" b="1" dirty="0" smtClean="0"/>
              <a:t>R-codes (H codes)</a:t>
            </a:r>
          </a:p>
          <a:p>
            <a:pPr lvl="1">
              <a:buFont typeface="Courier New" panose="02070309020205020404" pitchFamily="49" charset="0"/>
              <a:buChar char="o"/>
            </a:pPr>
            <a:r>
              <a:rPr lang="en-US" b="1" dirty="0" smtClean="0"/>
              <a:t>LC50 aquatic</a:t>
            </a:r>
          </a:p>
          <a:p>
            <a:pPr lvl="1">
              <a:buFont typeface="Courier New" panose="02070309020205020404" pitchFamily="49" charset="0"/>
              <a:buChar char="o"/>
            </a:pPr>
            <a:r>
              <a:rPr lang="en-US" b="1" dirty="0" smtClean="0"/>
              <a:t>Half life (water)</a:t>
            </a:r>
          </a:p>
          <a:p>
            <a:pPr lvl="1">
              <a:buFont typeface="Courier New" panose="02070309020205020404" pitchFamily="49" charset="0"/>
              <a:buChar char="o"/>
            </a:pPr>
            <a:r>
              <a:rPr lang="en-US" dirty="0" smtClean="0"/>
              <a:t>LD50</a:t>
            </a:r>
            <a:r>
              <a:rPr lang="en-US" sz="1400" dirty="0" smtClean="0"/>
              <a:t>dermal</a:t>
            </a:r>
          </a:p>
          <a:p>
            <a:pPr lvl="1">
              <a:buFont typeface="Courier New" panose="02070309020205020404" pitchFamily="49" charset="0"/>
              <a:buChar char="o"/>
            </a:pPr>
            <a:r>
              <a:rPr lang="en-US" dirty="0" smtClean="0"/>
              <a:t>WGK</a:t>
            </a:r>
          </a:p>
          <a:p>
            <a:pPr lvl="1">
              <a:buFont typeface="Courier New" panose="02070309020205020404" pitchFamily="49" charset="0"/>
              <a:buChar char="o"/>
            </a:pPr>
            <a:r>
              <a:rPr lang="en-US" b="1" dirty="0" smtClean="0"/>
              <a:t>Substance class</a:t>
            </a:r>
          </a:p>
          <a:p>
            <a:pPr lvl="1">
              <a:buFont typeface="Courier New" panose="02070309020205020404" pitchFamily="49" charset="0"/>
              <a:buChar char="o"/>
            </a:pPr>
            <a:r>
              <a:rPr lang="en-US" b="1" dirty="0" smtClean="0"/>
              <a:t>IDLH</a:t>
            </a:r>
          </a:p>
          <a:p>
            <a:pPr lvl="1">
              <a:buFont typeface="Courier New" panose="02070309020205020404" pitchFamily="49" charset="0"/>
              <a:buChar char="o"/>
            </a:pPr>
            <a:r>
              <a:rPr lang="en-US" b="1" dirty="0" smtClean="0"/>
              <a:t>Vapor pressure</a:t>
            </a:r>
          </a:p>
          <a:p>
            <a:pPr>
              <a:buFont typeface="Wingdings" panose="05000000000000000000" pitchFamily="2" charset="2"/>
              <a:buChar char="Ø"/>
            </a:pPr>
            <a:endParaRPr lang="en-US" dirty="0" smtClean="0"/>
          </a:p>
          <a:p>
            <a:pPr lvl="1">
              <a:buFont typeface="Wingdings" panose="05000000000000000000" pitchFamily="2" charset="2"/>
              <a:buChar char="Ø"/>
            </a:pPr>
            <a:endParaRPr lang="en-US" dirty="0"/>
          </a:p>
        </p:txBody>
      </p:sp>
      <p:sp>
        <p:nvSpPr>
          <p:cNvPr id="5" name="Content Placeholder 2"/>
          <p:cNvSpPr txBox="1">
            <a:spLocks/>
          </p:cNvSpPr>
          <p:nvPr/>
        </p:nvSpPr>
        <p:spPr>
          <a:xfrm>
            <a:off x="6380622" y="1529056"/>
            <a:ext cx="3542959" cy="4340039"/>
          </a:xfrm>
          <a:prstGeom prst="rect">
            <a:avLst/>
          </a:prstGeom>
        </p:spPr>
        <p:txBody>
          <a:bodyPr vert="horz" lIns="0" tIns="45720" rIns="0" bIns="45720" rtlCol="0">
            <a:normAutofit/>
          </a:bodyPr>
          <a:lstStyle>
            <a:lvl1pPr marL="91438" indent="-91438" algn="l" defTabSz="914377"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38" indent="-182875" algn="l" defTabSz="914377"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14"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789"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65" indent="-182875"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09997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29996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499963"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699958" indent="-228594" algn="l" defTabSz="914377"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Wingdings" panose="05000000000000000000" pitchFamily="2" charset="2"/>
              <a:buChar char="Ø"/>
            </a:pPr>
            <a:r>
              <a:rPr lang="en-US" dirty="0" smtClean="0"/>
              <a:t>Chemical </a:t>
            </a:r>
            <a:r>
              <a:rPr lang="en-US" dirty="0" smtClean="0"/>
              <a:t>data: acceptable</a:t>
            </a:r>
            <a:endParaRPr lang="en-US" dirty="0" smtClean="0"/>
          </a:p>
          <a:p>
            <a:pPr lvl="1">
              <a:buFont typeface="Courier New" panose="02070309020205020404" pitchFamily="49" charset="0"/>
              <a:buChar char="o"/>
            </a:pPr>
            <a:r>
              <a:rPr lang="en-US" b="1" dirty="0" smtClean="0"/>
              <a:t>Boiling point</a:t>
            </a:r>
          </a:p>
          <a:p>
            <a:pPr lvl="1">
              <a:buFont typeface="Courier New" panose="02070309020205020404" pitchFamily="49" charset="0"/>
              <a:buChar char="o"/>
            </a:pPr>
            <a:r>
              <a:rPr lang="en-US" dirty="0" smtClean="0"/>
              <a:t>Flash point</a:t>
            </a:r>
          </a:p>
          <a:p>
            <a:pPr lvl="1">
              <a:buFont typeface="Courier New" panose="02070309020205020404" pitchFamily="49" charset="0"/>
              <a:buChar char="o"/>
            </a:pPr>
            <a:r>
              <a:rPr lang="en-US" dirty="0" smtClean="0"/>
              <a:t>NFPA reactivity</a:t>
            </a:r>
          </a:p>
          <a:p>
            <a:pPr lvl="1">
              <a:buFont typeface="Courier New" panose="02070309020205020404" pitchFamily="49" charset="0"/>
              <a:buChar char="o"/>
            </a:pPr>
            <a:r>
              <a:rPr lang="en-US" dirty="0" smtClean="0"/>
              <a:t>EU classification</a:t>
            </a:r>
          </a:p>
          <a:p>
            <a:pPr lvl="1">
              <a:buFont typeface="Courier New" panose="02070309020205020404" pitchFamily="49" charset="0"/>
              <a:buChar char="o"/>
            </a:pPr>
            <a:r>
              <a:rPr lang="en-US" b="1" dirty="0" smtClean="0"/>
              <a:t>R-codes (H codes)</a:t>
            </a:r>
          </a:p>
          <a:p>
            <a:pPr lvl="1">
              <a:buFont typeface="Courier New" panose="02070309020205020404" pitchFamily="49" charset="0"/>
              <a:buChar char="o"/>
            </a:pPr>
            <a:r>
              <a:rPr lang="en-US" dirty="0" smtClean="0"/>
              <a:t>LC50 aquatic</a:t>
            </a:r>
          </a:p>
          <a:p>
            <a:pPr lvl="1">
              <a:buFont typeface="Courier New" panose="02070309020205020404" pitchFamily="49" charset="0"/>
              <a:buChar char="o"/>
            </a:pPr>
            <a:r>
              <a:rPr lang="en-US" b="1" dirty="0" smtClean="0"/>
              <a:t>Half life (water)</a:t>
            </a:r>
          </a:p>
          <a:p>
            <a:pPr lvl="1">
              <a:buFont typeface="Courier New" panose="02070309020205020404" pitchFamily="49" charset="0"/>
              <a:buChar char="o"/>
            </a:pPr>
            <a:r>
              <a:rPr lang="en-US" dirty="0" smtClean="0"/>
              <a:t>LD50</a:t>
            </a:r>
          </a:p>
          <a:p>
            <a:pPr lvl="1">
              <a:buFont typeface="Courier New" panose="02070309020205020404" pitchFamily="49" charset="0"/>
              <a:buChar char="o"/>
            </a:pPr>
            <a:r>
              <a:rPr lang="en-US" dirty="0" smtClean="0"/>
              <a:t>WGK</a:t>
            </a:r>
          </a:p>
          <a:p>
            <a:pPr lvl="1">
              <a:buFont typeface="Courier New" panose="02070309020205020404" pitchFamily="49" charset="0"/>
              <a:buChar char="o"/>
            </a:pPr>
            <a:r>
              <a:rPr lang="en-US" b="1" dirty="0" smtClean="0"/>
              <a:t>Substance class</a:t>
            </a:r>
          </a:p>
          <a:p>
            <a:pPr lvl="1">
              <a:buFont typeface="Courier New" panose="02070309020205020404" pitchFamily="49" charset="0"/>
              <a:buChar char="o"/>
            </a:pPr>
            <a:r>
              <a:rPr lang="en-US" dirty="0" smtClean="0"/>
              <a:t>IDLH</a:t>
            </a:r>
          </a:p>
          <a:p>
            <a:pPr lvl="1">
              <a:buFont typeface="Courier New" panose="02070309020205020404" pitchFamily="49" charset="0"/>
              <a:buChar char="o"/>
            </a:pPr>
            <a:r>
              <a:rPr lang="en-US" dirty="0" smtClean="0"/>
              <a:t>Vapor pressure</a:t>
            </a:r>
          </a:p>
          <a:p>
            <a:pPr>
              <a:buFont typeface="Wingdings" panose="05000000000000000000" pitchFamily="2" charset="2"/>
              <a:buChar char="Ø"/>
            </a:pPr>
            <a:endParaRPr lang="en-US" dirty="0" smtClean="0"/>
          </a:p>
          <a:p>
            <a:pPr lvl="1">
              <a:buFont typeface="Wingdings" panose="05000000000000000000" pitchFamily="2" charset="2"/>
              <a:buChar char="Ø"/>
            </a:pPr>
            <a:endParaRPr lang="en-US" dirty="0"/>
          </a:p>
        </p:txBody>
      </p:sp>
    </p:spTree>
    <p:extLst>
      <p:ext uri="{BB962C8B-B14F-4D97-AF65-F5344CB8AC3E}">
        <p14:creationId xmlns:p14="http://schemas.microsoft.com/office/powerpoint/2010/main" val="32717793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smtClean="0"/>
              <a:t>Risk aspects</a:t>
            </a:r>
          </a:p>
        </p:txBody>
      </p:sp>
      <p:sp>
        <p:nvSpPr>
          <p:cNvPr id="3" name="Content Placeholder 2"/>
          <p:cNvSpPr>
            <a:spLocks noGrp="1"/>
          </p:cNvSpPr>
          <p:nvPr>
            <p:ph sz="quarter" idx="1"/>
          </p:nvPr>
        </p:nvSpPr>
        <p:spPr>
          <a:xfrm>
            <a:off x="1157007" y="1631950"/>
            <a:ext cx="5611812" cy="4464050"/>
          </a:xfrm>
        </p:spPr>
        <p:txBody>
          <a:bodyPr>
            <a:normAutofit/>
          </a:bodyPr>
          <a:lstStyle/>
          <a:p>
            <a:pPr>
              <a:defRPr/>
            </a:pPr>
            <a:r>
              <a:rPr lang="en-US" sz="2600" dirty="0"/>
              <a:t>Scores based on qualitative statements</a:t>
            </a:r>
          </a:p>
          <a:p>
            <a:pPr>
              <a:defRPr/>
            </a:pPr>
            <a:r>
              <a:rPr lang="en-US" sz="2600" dirty="0"/>
              <a:t>Refining of scores based on results</a:t>
            </a:r>
          </a:p>
          <a:p>
            <a:pPr>
              <a:defRPr/>
            </a:pPr>
            <a:r>
              <a:rPr lang="en-US" sz="2600" dirty="0"/>
              <a:t>Parameters</a:t>
            </a:r>
          </a:p>
          <a:p>
            <a:pPr marL="914400" lvl="1" indent="-457200">
              <a:buFont typeface="+mj-lt"/>
              <a:buAutoNum type="alphaLcPeriod"/>
              <a:defRPr/>
            </a:pPr>
            <a:r>
              <a:rPr lang="en-US" sz="2000" dirty="0"/>
              <a:t>Feedstock supply risk </a:t>
            </a:r>
          </a:p>
          <a:p>
            <a:pPr marL="914400" lvl="1" indent="-457200">
              <a:buFont typeface="+mj-lt"/>
              <a:buAutoNum type="alphaLcPeriod"/>
              <a:defRPr/>
            </a:pPr>
            <a:r>
              <a:rPr lang="en-US" sz="2000" dirty="0"/>
              <a:t>Market risk</a:t>
            </a:r>
          </a:p>
          <a:p>
            <a:pPr marL="914400" lvl="1" indent="-457200">
              <a:buFont typeface="+mj-lt"/>
              <a:buAutoNum type="alphaLcPeriod"/>
              <a:defRPr/>
            </a:pPr>
            <a:r>
              <a:rPr lang="en-US" sz="2000" dirty="0"/>
              <a:t>Infrastructure (availability) risk</a:t>
            </a:r>
          </a:p>
          <a:p>
            <a:pPr marL="914400" lvl="1" indent="-457200">
              <a:buFont typeface="+mj-lt"/>
              <a:buAutoNum type="alphaLcPeriod"/>
              <a:defRPr/>
            </a:pPr>
            <a:r>
              <a:rPr lang="en-US" sz="2000" dirty="0"/>
              <a:t>Regional feedstock availability</a:t>
            </a:r>
          </a:p>
          <a:p>
            <a:pPr marL="914400" lvl="1" indent="-457200">
              <a:buFont typeface="+mj-lt"/>
              <a:buAutoNum type="alphaLcPeriod"/>
              <a:defRPr/>
            </a:pPr>
            <a:r>
              <a:rPr lang="en-US" sz="2000" dirty="0"/>
              <a:t>Application-technical aspects</a:t>
            </a:r>
          </a:p>
          <a:p>
            <a:pPr>
              <a:defRPr/>
            </a:pPr>
            <a:endParaRPr lang="en-US" dirty="0"/>
          </a:p>
        </p:txBody>
      </p:sp>
      <p:grpSp>
        <p:nvGrpSpPr>
          <p:cNvPr id="14341" name="Group 4"/>
          <p:cNvGrpSpPr>
            <a:grpSpLocks/>
          </p:cNvGrpSpPr>
          <p:nvPr/>
        </p:nvGrpSpPr>
        <p:grpSpPr bwMode="auto">
          <a:xfrm>
            <a:off x="1951039" y="188913"/>
            <a:ext cx="6161087" cy="360362"/>
            <a:chOff x="151371" y="116632"/>
            <a:chExt cx="6868901" cy="360040"/>
          </a:xfrm>
        </p:grpSpPr>
        <p:sp>
          <p:nvSpPr>
            <p:cNvPr id="6" name="Rounded Rectangle 5"/>
            <p:cNvSpPr/>
            <p:nvPr/>
          </p:nvSpPr>
          <p:spPr bwMode="auto">
            <a:xfrm>
              <a:off x="151371" y="116632"/>
              <a:ext cx="1008831"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Economic </a:t>
              </a:r>
              <a:r>
                <a:rPr lang="en-US" sz="1000" dirty="0">
                  <a:solidFill>
                    <a:schemeClr val="bg2">
                      <a:lumMod val="75000"/>
                    </a:schemeClr>
                  </a:solidFill>
                </a:rPr>
                <a:t>constraint</a:t>
              </a:r>
              <a:endParaRPr lang="en-US" sz="1000" dirty="0">
                <a:solidFill>
                  <a:schemeClr val="bg2">
                    <a:lumMod val="75000"/>
                  </a:schemeClr>
                </a:solidFill>
                <a:latin typeface="+mj-lt"/>
              </a:endParaRPr>
            </a:p>
          </p:txBody>
        </p:sp>
        <p:sp>
          <p:nvSpPr>
            <p:cNvPr id="7" name="Rounded Rectangle 6"/>
            <p:cNvSpPr/>
            <p:nvPr/>
          </p:nvSpPr>
          <p:spPr bwMode="auto">
            <a:xfrm>
              <a:off x="1400906"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err="1">
                  <a:solidFill>
                    <a:schemeClr val="bg2">
                      <a:lumMod val="75000"/>
                    </a:schemeClr>
                  </a:solidFill>
                  <a:latin typeface="+mj-lt"/>
                </a:rPr>
                <a:t>Env</a:t>
              </a:r>
              <a:r>
                <a:rPr lang="en-US" sz="1000" dirty="0">
                  <a:solidFill>
                    <a:schemeClr val="bg2">
                      <a:lumMod val="75000"/>
                    </a:schemeClr>
                  </a:solidFill>
                  <a:latin typeface="+mj-lt"/>
                </a:rPr>
                <a:t>. impact…</a:t>
              </a:r>
            </a:p>
          </p:txBody>
        </p:sp>
        <p:sp>
          <p:nvSpPr>
            <p:cNvPr id="8" name="Rounded Rectangle 7"/>
            <p:cNvSpPr/>
            <p:nvPr/>
          </p:nvSpPr>
          <p:spPr bwMode="auto">
            <a:xfrm>
              <a:off x="4781375" y="116632"/>
              <a:ext cx="863701"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lstStyle/>
            <a:p>
              <a:pPr eaLnBrk="0" hangingPunct="0">
                <a:defRPr/>
              </a:pPr>
              <a:r>
                <a:rPr lang="en-US" sz="1000" b="1" dirty="0">
                  <a:latin typeface="+mj-lt"/>
                </a:rPr>
                <a:t>Macro risk…</a:t>
              </a:r>
            </a:p>
          </p:txBody>
        </p:sp>
        <p:sp>
          <p:nvSpPr>
            <p:cNvPr id="9" name="Rounded Rectangle 8"/>
            <p:cNvSpPr/>
            <p:nvPr/>
          </p:nvSpPr>
          <p:spPr bwMode="auto">
            <a:xfrm>
              <a:off x="2524779"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Process costs… </a:t>
              </a:r>
            </a:p>
          </p:txBody>
        </p:sp>
        <p:sp>
          <p:nvSpPr>
            <p:cNvPr id="10" name="Rounded Rectangle 9"/>
            <p:cNvSpPr/>
            <p:nvPr/>
          </p:nvSpPr>
          <p:spPr bwMode="auto">
            <a:xfrm>
              <a:off x="3648652"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EHS index</a:t>
              </a:r>
            </a:p>
          </p:txBody>
        </p:sp>
        <p:sp>
          <p:nvSpPr>
            <p:cNvPr id="11" name="Rounded Rectangle 10"/>
            <p:cNvSpPr/>
            <p:nvPr/>
          </p:nvSpPr>
          <p:spPr bwMode="auto">
            <a:xfrm>
              <a:off x="6156571" y="116632"/>
              <a:ext cx="863701"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lstStyle/>
            <a:p>
              <a:pPr eaLnBrk="0" hangingPunct="0">
                <a:defRPr/>
              </a:pPr>
              <a:r>
                <a:rPr lang="en-US" sz="1000" dirty="0">
                  <a:solidFill>
                    <a:schemeClr val="bg2">
                      <a:lumMod val="75000"/>
                    </a:schemeClr>
                  </a:solidFill>
                  <a:latin typeface="+mj-lt"/>
                </a:rPr>
                <a:t>Total score</a:t>
              </a:r>
            </a:p>
          </p:txBody>
        </p:sp>
        <p:cxnSp>
          <p:nvCxnSpPr>
            <p:cNvPr id="14348" name="Straight Connector 11"/>
            <p:cNvCxnSpPr>
              <a:cxnSpLocks noChangeShapeType="1"/>
              <a:stCxn id="6" idx="3"/>
              <a:endCxn id="7" idx="1"/>
            </p:cNvCxnSpPr>
            <p:nvPr/>
          </p:nvCxnSpPr>
          <p:spPr bwMode="auto">
            <a:xfrm>
              <a:off x="1159483" y="296652"/>
              <a:ext cx="240854" cy="0"/>
            </a:xfrm>
            <a:prstGeom prst="line">
              <a:avLst/>
            </a:prstGeom>
            <a:noFill/>
            <a:ln w="9525" algn="ctr">
              <a:solidFill>
                <a:schemeClr val="tx1"/>
              </a:solidFill>
              <a:round/>
              <a:headEnd/>
              <a:tailEnd/>
            </a:ln>
          </p:spPr>
        </p:cxnSp>
        <p:cxnSp>
          <p:nvCxnSpPr>
            <p:cNvPr id="14349" name="Straight Connector 12"/>
            <p:cNvCxnSpPr>
              <a:cxnSpLocks noChangeShapeType="1"/>
              <a:stCxn id="9" idx="3"/>
              <a:endCxn id="10" idx="1"/>
            </p:cNvCxnSpPr>
            <p:nvPr/>
          </p:nvCxnSpPr>
          <p:spPr bwMode="auto">
            <a:xfrm>
              <a:off x="3388420" y="296652"/>
              <a:ext cx="259891" cy="0"/>
            </a:xfrm>
            <a:prstGeom prst="line">
              <a:avLst/>
            </a:prstGeom>
            <a:noFill/>
            <a:ln w="9525" algn="ctr">
              <a:solidFill>
                <a:schemeClr val="tx1"/>
              </a:solidFill>
              <a:round/>
              <a:headEnd/>
              <a:tailEnd/>
            </a:ln>
          </p:spPr>
        </p:cxnSp>
        <p:cxnSp>
          <p:nvCxnSpPr>
            <p:cNvPr id="14350" name="Straight Connector 13"/>
            <p:cNvCxnSpPr>
              <a:cxnSpLocks noChangeShapeType="1"/>
              <a:stCxn id="7" idx="3"/>
              <a:endCxn id="9" idx="1"/>
            </p:cNvCxnSpPr>
            <p:nvPr/>
          </p:nvCxnSpPr>
          <p:spPr bwMode="auto">
            <a:xfrm>
              <a:off x="2264433" y="296652"/>
              <a:ext cx="259891" cy="0"/>
            </a:xfrm>
            <a:prstGeom prst="line">
              <a:avLst/>
            </a:prstGeom>
            <a:noFill/>
            <a:ln w="9525" algn="ctr">
              <a:solidFill>
                <a:schemeClr val="tx1"/>
              </a:solidFill>
              <a:round/>
              <a:headEnd/>
              <a:tailEnd/>
            </a:ln>
          </p:spPr>
        </p:cxnSp>
        <p:cxnSp>
          <p:nvCxnSpPr>
            <p:cNvPr id="14351" name="Straight Connector 14"/>
            <p:cNvCxnSpPr>
              <a:cxnSpLocks noChangeShapeType="1"/>
              <a:stCxn id="8" idx="1"/>
              <a:endCxn id="10" idx="3"/>
            </p:cNvCxnSpPr>
            <p:nvPr/>
          </p:nvCxnSpPr>
          <p:spPr bwMode="auto">
            <a:xfrm rot="10800000">
              <a:off x="4512407" y="296652"/>
              <a:ext cx="268387" cy="0"/>
            </a:xfrm>
            <a:prstGeom prst="line">
              <a:avLst/>
            </a:prstGeom>
            <a:noFill/>
            <a:ln w="9525" algn="ctr">
              <a:solidFill>
                <a:schemeClr val="tx1"/>
              </a:solidFill>
              <a:round/>
              <a:headEnd/>
              <a:tailEnd/>
            </a:ln>
          </p:spPr>
        </p:cxnSp>
        <p:sp>
          <p:nvSpPr>
            <p:cNvPr id="16" name="Striped Right Arrow 15"/>
            <p:cNvSpPr/>
            <p:nvPr/>
          </p:nvSpPr>
          <p:spPr bwMode="auto">
            <a:xfrm>
              <a:off x="5652156" y="260965"/>
              <a:ext cx="504415" cy="71374"/>
            </a:xfrm>
            <a:prstGeom prst="stripedRightArrow">
              <a:avLst/>
            </a:prstGeom>
            <a:noFill/>
            <a:ln w="9525" cap="flat" cmpd="sng" algn="ctr">
              <a:solidFill>
                <a:schemeClr val="tx1"/>
              </a:solidFill>
              <a:prstDash val="solid"/>
              <a:round/>
              <a:headEnd type="none" w="med" len="med"/>
              <a:tailEnd type="none" w="med" len="med"/>
            </a:ln>
            <a:effectLst/>
          </p:spPr>
          <p:txBody>
            <a:bodyPr/>
            <a:lstStyle/>
            <a:p>
              <a:pPr eaLnBrk="0" hangingPunct="0">
                <a:defRPr/>
              </a:pPr>
              <a:endParaRPr lang="en-US" sz="2400">
                <a:latin typeface="+mj-lt"/>
              </a:endParaRPr>
            </a:p>
          </p:txBody>
        </p:sp>
      </p:grpSp>
      <p:graphicFrame>
        <p:nvGraphicFramePr>
          <p:cNvPr id="22" name="Chart 21"/>
          <p:cNvGraphicFramePr/>
          <p:nvPr/>
        </p:nvGraphicFramePr>
        <p:xfrm>
          <a:off x="6934200" y="1600200"/>
          <a:ext cx="3581400" cy="4495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9524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aspects data input</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Process data</a:t>
            </a:r>
          </a:p>
          <a:p>
            <a:pPr lvl="1">
              <a:buFont typeface="Wingdings" panose="05000000000000000000" pitchFamily="2" charset="2"/>
              <a:buChar char="Ø"/>
            </a:pPr>
            <a:r>
              <a:rPr lang="en-US" dirty="0" smtClean="0"/>
              <a:t>Qualitative scores for risk aspects</a:t>
            </a:r>
          </a:p>
          <a:p>
            <a:pPr lvl="1">
              <a:buFont typeface="Wingdings" panose="05000000000000000000" pitchFamily="2" charset="2"/>
              <a:buChar char="Ø"/>
            </a:pPr>
            <a:endParaRPr lang="en-US" dirty="0"/>
          </a:p>
        </p:txBody>
      </p:sp>
    </p:spTree>
    <p:extLst>
      <p:ext uri="{BB962C8B-B14F-4D97-AF65-F5344CB8AC3E}">
        <p14:creationId xmlns:p14="http://schemas.microsoft.com/office/powerpoint/2010/main" val="11279698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Boundary</a:t>
            </a:r>
            <a:endParaRPr lang="en-US"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21279" y="1518284"/>
            <a:ext cx="9169383" cy="4250004"/>
          </a:xfrm>
        </p:spPr>
      </p:pic>
    </p:spTree>
    <p:extLst>
      <p:ext uri="{BB962C8B-B14F-4D97-AF65-F5344CB8AC3E}">
        <p14:creationId xmlns:p14="http://schemas.microsoft.com/office/powerpoint/2010/main" val="5197753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Boundary</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8104" y="1596413"/>
            <a:ext cx="9514750" cy="4408602"/>
          </a:xfrm>
          <a:prstGeom prst="rect">
            <a:avLst/>
          </a:prstGeom>
        </p:spPr>
      </p:pic>
    </p:spTree>
    <p:extLst>
      <p:ext uri="{BB962C8B-B14F-4D97-AF65-F5344CB8AC3E}">
        <p14:creationId xmlns:p14="http://schemas.microsoft.com/office/powerpoint/2010/main" val="3497715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a:t>
            </a:r>
            <a:endParaRPr lang="en-US" dirty="0"/>
          </a:p>
        </p:txBody>
      </p:sp>
      <p:grpSp>
        <p:nvGrpSpPr>
          <p:cNvPr id="13" name="Group 1"/>
          <p:cNvGrpSpPr>
            <a:grpSpLocks/>
          </p:cNvGrpSpPr>
          <p:nvPr/>
        </p:nvGrpSpPr>
        <p:grpSpPr bwMode="auto">
          <a:xfrm>
            <a:off x="6407782" y="4016596"/>
            <a:ext cx="5442627" cy="2798753"/>
            <a:chOff x="1981200" y="4059247"/>
            <a:chExt cx="5443227" cy="2798753"/>
          </a:xfrm>
        </p:grpSpPr>
        <p:sp>
          <p:nvSpPr>
            <p:cNvPr id="14" name="Cloud Callout 13"/>
            <p:cNvSpPr/>
            <p:nvPr/>
          </p:nvSpPr>
          <p:spPr bwMode="auto">
            <a:xfrm>
              <a:off x="4544107" y="4059247"/>
              <a:ext cx="2880320" cy="1872208"/>
            </a:xfrm>
            <a:prstGeom prst="cloudCallout">
              <a:avLst>
                <a:gd name="adj1" fmla="val -81624"/>
                <a:gd name="adj2" fmla="val 1"/>
              </a:avLst>
            </a:prstGeom>
            <a:solidFill>
              <a:schemeClr val="bg1">
                <a:lumMod val="95000"/>
              </a:schemeClr>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defRPr/>
              </a:pPr>
              <a:endParaRPr lang="nl-NL" b="0">
                <a:latin typeface="Times New Roman" pitchFamily="18" charset="0"/>
              </a:endParaRPr>
            </a:p>
          </p:txBody>
        </p:sp>
        <p:pic>
          <p:nvPicPr>
            <p:cNvPr id="15" name="Picture 3" descr="C:\DOCUME~1\Patel103\LOCALS~1\Temp\Temporary Internet Files\Content.IE5\J5AQ3KIP\MC90033407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4770438"/>
              <a:ext cx="16510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4" descr="C:\DOCUME~1\Patel103\LOCALS~1\Temp\Temporary Internet Files\Content.IE5\2O1IDJQ6\MC90041104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7116" y="5166288"/>
              <a:ext cx="50482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descr="1289883247L78k9I.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69323" y="4372204"/>
              <a:ext cx="682625"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3" descr="C:\DOCUME~1\Patel103\LOCALS~1\Temp\Temporary Internet Files\Content.IE5\2O1IDJQ6\MC900357519[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2587" y="4417501"/>
              <a:ext cx="5778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4" descr="C:\DOCUME~1\Patel103\LOCALS~1\Temp\Temporary Internet Files\Content.IE5\2O1IDJQ6\MC900347211[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11328" y="4490552"/>
              <a:ext cx="70167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 name="Rectangle 3"/>
          <p:cNvSpPr>
            <a:spLocks noChangeArrowheads="1"/>
          </p:cNvSpPr>
          <p:nvPr/>
        </p:nvSpPr>
        <p:spPr bwMode="auto">
          <a:xfrm>
            <a:off x="1413917" y="1716317"/>
            <a:ext cx="75787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09600" indent="-609600">
              <a:spcBef>
                <a:spcPct val="20000"/>
              </a:spcBef>
              <a:buChar char="•"/>
              <a:tabLst>
                <a:tab pos="190500" algn="l"/>
              </a:tabLst>
              <a:defRPr sz="3200">
                <a:solidFill>
                  <a:schemeClr val="tx1"/>
                </a:solidFill>
                <a:latin typeface="Times New Roman" panose="02020603050405020304" pitchFamily="18" charset="0"/>
              </a:defRPr>
            </a:lvl1pPr>
            <a:lvl2pPr marL="1066800" indent="-609600">
              <a:spcBef>
                <a:spcPct val="20000"/>
              </a:spcBef>
              <a:buChar char="–"/>
              <a:tabLst>
                <a:tab pos="190500" algn="l"/>
              </a:tabLst>
              <a:defRPr sz="2800">
                <a:solidFill>
                  <a:schemeClr val="tx1"/>
                </a:solidFill>
                <a:latin typeface="Times New Roman" panose="02020603050405020304" pitchFamily="18" charset="0"/>
              </a:defRPr>
            </a:lvl2pPr>
            <a:lvl3pPr marL="1524000" indent="-609600">
              <a:spcBef>
                <a:spcPct val="20000"/>
              </a:spcBef>
              <a:buChar char="•"/>
              <a:tabLst>
                <a:tab pos="190500" algn="l"/>
              </a:tabLst>
              <a:defRPr sz="2400">
                <a:solidFill>
                  <a:schemeClr val="tx1"/>
                </a:solidFill>
                <a:latin typeface="Times New Roman" panose="02020603050405020304" pitchFamily="18" charset="0"/>
              </a:defRPr>
            </a:lvl3pPr>
            <a:lvl4pPr marL="1600200" indent="-228600">
              <a:spcBef>
                <a:spcPct val="20000"/>
              </a:spcBef>
              <a:buChar char="–"/>
              <a:tabLst>
                <a:tab pos="190500" algn="l"/>
              </a:tabLst>
              <a:defRPr sz="2000">
                <a:solidFill>
                  <a:schemeClr val="tx1"/>
                </a:solidFill>
                <a:latin typeface="Times New Roman" panose="02020603050405020304" pitchFamily="18" charset="0"/>
              </a:defRPr>
            </a:lvl4pPr>
            <a:lvl5pPr marL="2057400" indent="-228600">
              <a:spcBef>
                <a:spcPct val="20000"/>
              </a:spcBef>
              <a:buChar char="»"/>
              <a:tabLst>
                <a:tab pos="1905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1905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1905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1905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190500" algn="l"/>
              </a:tabLst>
              <a:defRPr sz="2000">
                <a:solidFill>
                  <a:schemeClr val="tx1"/>
                </a:solidFill>
                <a:latin typeface="Times New Roman" panose="02020603050405020304" pitchFamily="18" charset="0"/>
              </a:defRPr>
            </a:lvl9pPr>
          </a:lstStyle>
          <a:p>
            <a:pPr>
              <a:spcBef>
                <a:spcPct val="0"/>
              </a:spcBef>
              <a:buFontTx/>
              <a:buAutoNum type="arabicPeriod"/>
            </a:pPr>
            <a:r>
              <a:rPr lang="en-GB" altLang="en-US" sz="1900" b="0" dirty="0">
                <a:latin typeface="Arial" panose="020B0604020202020204" pitchFamily="34" charset="0"/>
                <a:cs typeface="Arial" panose="020B0604020202020204" pitchFamily="34" charset="0"/>
              </a:rPr>
              <a:t>Rapid Population growth (by 2050- 9 billion)</a:t>
            </a:r>
          </a:p>
          <a:p>
            <a:pPr>
              <a:spcBef>
                <a:spcPct val="0"/>
              </a:spcBef>
              <a:buFontTx/>
              <a:buAutoNum type="arabicPeriod"/>
            </a:pPr>
            <a:r>
              <a:rPr lang="en-GB" altLang="en-US" sz="1900" b="0" dirty="0">
                <a:latin typeface="Arial" panose="020B0604020202020204" pitchFamily="34" charset="0"/>
                <a:cs typeface="Arial" panose="020B0604020202020204" pitchFamily="34" charset="0"/>
              </a:rPr>
              <a:t>Consumption : Rich and emerging world</a:t>
            </a:r>
          </a:p>
          <a:p>
            <a:pPr>
              <a:spcBef>
                <a:spcPct val="0"/>
              </a:spcBef>
              <a:buFontTx/>
              <a:buAutoNum type="arabicPeriod"/>
            </a:pPr>
            <a:r>
              <a:rPr lang="en-GB" altLang="en-US" sz="1900" b="0" dirty="0">
                <a:latin typeface="Arial" panose="020B0604020202020204" pitchFamily="34" charset="0"/>
                <a:cs typeface="Arial" panose="020B0604020202020204" pitchFamily="34" charset="0"/>
              </a:rPr>
              <a:t>Inequity and poverty (environmental nexus)</a:t>
            </a:r>
          </a:p>
          <a:p>
            <a:pPr lvl="2">
              <a:spcBef>
                <a:spcPct val="0"/>
              </a:spcBef>
            </a:pPr>
            <a:endParaRPr lang="en-GB" altLang="en-US" sz="1900" b="0" dirty="0">
              <a:latin typeface="Arial" panose="020B0604020202020204" pitchFamily="34" charset="0"/>
              <a:cs typeface="Arial" panose="020B0604020202020204" pitchFamily="34" charset="0"/>
            </a:endParaRPr>
          </a:p>
          <a:p>
            <a:pPr lvl="2">
              <a:spcBef>
                <a:spcPct val="0"/>
              </a:spcBef>
            </a:pPr>
            <a:endParaRPr lang="en-GB" altLang="en-US" sz="1900" b="0" dirty="0">
              <a:latin typeface="Arial" panose="020B0604020202020204" pitchFamily="34" charset="0"/>
              <a:cs typeface="Arial" panose="020B0604020202020204" pitchFamily="34" charset="0"/>
            </a:endParaRPr>
          </a:p>
          <a:p>
            <a:pPr lvl="1">
              <a:spcBef>
                <a:spcPct val="0"/>
              </a:spcBef>
              <a:buFont typeface="Arial" panose="020B0604020202020204" pitchFamily="34" charset="0"/>
              <a:buChar char="•"/>
            </a:pPr>
            <a:r>
              <a:rPr lang="en-GB" altLang="en-US" sz="1900" b="0" dirty="0">
                <a:latin typeface="Arial" panose="020B0604020202020204" pitchFamily="34" charset="0"/>
                <a:cs typeface="Arial" panose="020B0604020202020204" pitchFamily="34" charset="0"/>
              </a:rPr>
              <a:t>Climate change (CC) and other environmental problems</a:t>
            </a:r>
          </a:p>
          <a:p>
            <a:pPr lvl="1">
              <a:spcBef>
                <a:spcPct val="0"/>
              </a:spcBef>
              <a:buFont typeface="Arial" panose="020B0604020202020204" pitchFamily="34" charset="0"/>
              <a:buChar char="•"/>
            </a:pPr>
            <a:r>
              <a:rPr lang="en-GB" altLang="en-US" sz="1900" b="0" dirty="0">
                <a:latin typeface="Arial" panose="020B0604020202020204" pitchFamily="34" charset="0"/>
                <a:cs typeface="Arial" panose="020B0604020202020204" pitchFamily="34" charset="0"/>
              </a:rPr>
              <a:t>Definite and insecure fossil </a:t>
            </a:r>
            <a:r>
              <a:rPr lang="en-GB" altLang="en-US" sz="1900" b="0" dirty="0" smtClean="0">
                <a:latin typeface="Arial" panose="020B0604020202020204" pitchFamily="34" charset="0"/>
                <a:cs typeface="Arial" panose="020B0604020202020204" pitchFamily="34" charset="0"/>
              </a:rPr>
              <a:t>resources</a:t>
            </a:r>
            <a:endParaRPr lang="en-GB" altLang="en-US" sz="1600" b="0" dirty="0">
              <a:latin typeface="Arial" panose="020B0604020202020204" pitchFamily="34" charset="0"/>
              <a:cs typeface="Arial" panose="020B0604020202020204" pitchFamily="34" charset="0"/>
            </a:endParaRPr>
          </a:p>
          <a:p>
            <a:pPr lvl="1">
              <a:spcBef>
                <a:spcPct val="0"/>
              </a:spcBef>
              <a:buFont typeface="Arial" panose="020B0604020202020204" pitchFamily="34" charset="0"/>
              <a:buChar char="•"/>
            </a:pPr>
            <a:r>
              <a:rPr lang="en-GB" altLang="en-US" sz="1900" b="0" dirty="0">
                <a:latin typeface="Arial" panose="020B0604020202020204" pitchFamily="34" charset="0"/>
                <a:cs typeface="Arial" panose="020B0604020202020204" pitchFamily="34" charset="0"/>
              </a:rPr>
              <a:t>Depletion of finite resources (metals, minerals)</a:t>
            </a:r>
          </a:p>
          <a:p>
            <a:pPr lvl="1">
              <a:spcBef>
                <a:spcPct val="0"/>
              </a:spcBef>
              <a:buFont typeface="Arial" panose="020B0604020202020204" pitchFamily="34" charset="0"/>
              <a:buChar char="•"/>
            </a:pPr>
            <a:r>
              <a:rPr lang="en-GB" altLang="en-US" sz="1900" b="0" dirty="0">
                <a:latin typeface="Arial" panose="020B0604020202020204" pitchFamily="34" charset="0"/>
                <a:cs typeface="Arial" panose="020B0604020202020204" pitchFamily="34" charset="0"/>
              </a:rPr>
              <a:t>Degradation of renewable sources (forests, oceans, soil </a:t>
            </a:r>
            <a:r>
              <a:rPr lang="en-GB" altLang="en-US" sz="1900" b="0" dirty="0" err="1">
                <a:latin typeface="Arial" panose="020B0604020202020204" pitchFamily="34" charset="0"/>
                <a:cs typeface="Arial" panose="020B0604020202020204" pitchFamily="34" charset="0"/>
              </a:rPr>
              <a:t>etc</a:t>
            </a:r>
            <a:r>
              <a:rPr lang="en-GB" altLang="en-US" sz="1900" b="0" dirty="0">
                <a:latin typeface="Arial" panose="020B0604020202020204" pitchFamily="34" charset="0"/>
                <a:cs typeface="Arial" panose="020B0604020202020204" pitchFamily="34" charset="0"/>
              </a:rPr>
              <a:t>)</a:t>
            </a:r>
          </a:p>
        </p:txBody>
      </p:sp>
      <p:sp>
        <p:nvSpPr>
          <p:cNvPr id="21" name="Cloud Callout 19"/>
          <p:cNvSpPr>
            <a:spLocks noChangeArrowheads="1"/>
          </p:cNvSpPr>
          <p:nvPr/>
        </p:nvSpPr>
        <p:spPr bwMode="auto">
          <a:xfrm>
            <a:off x="382042" y="1487717"/>
            <a:ext cx="8305800" cy="1447800"/>
          </a:xfrm>
          <a:prstGeom prst="cloudCallout">
            <a:avLst>
              <a:gd name="adj1" fmla="val -20833"/>
              <a:gd name="adj2" fmla="val 62500"/>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endParaRPr lang="nl-NL" altLang="en-US" sz="2400"/>
          </a:p>
        </p:txBody>
      </p:sp>
      <p:sp>
        <p:nvSpPr>
          <p:cNvPr id="22" name="Snip Same Side Corner Rectangle 21"/>
          <p:cNvSpPr/>
          <p:nvPr/>
        </p:nvSpPr>
        <p:spPr bwMode="auto">
          <a:xfrm>
            <a:off x="1067842" y="3164117"/>
            <a:ext cx="7772400" cy="1524000"/>
          </a:xfrm>
          <a:prstGeom prst="snip2SameRect">
            <a:avLst/>
          </a:prstGeom>
          <a:noFill/>
          <a:ln w="9525" cap="flat" cmpd="sng" algn="ctr">
            <a:solidFill>
              <a:srgbClr val="00B050"/>
            </a:solidFill>
            <a:prstDash val="solid"/>
            <a:round/>
            <a:headEnd type="none" w="med" len="med"/>
            <a:tailEnd type="none" w="med" len="med"/>
          </a:ln>
          <a:effectLst/>
          <a:extLst/>
        </p:spPr>
        <p:txBody>
          <a:bodyPr/>
          <a:lstStyle/>
          <a:p>
            <a:pPr>
              <a:defRPr/>
            </a:pPr>
            <a:endParaRPr lang="nl-NL">
              <a:latin typeface="Times New Roman" pitchFamily="18" charset="0"/>
            </a:endParaRPr>
          </a:p>
        </p:txBody>
      </p:sp>
    </p:spTree>
    <p:extLst>
      <p:ext uri="{BB962C8B-B14F-4D97-AF65-F5344CB8AC3E}">
        <p14:creationId xmlns:p14="http://schemas.microsoft.com/office/powerpoint/2010/main" val="6373489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TextBox 4"/>
          <p:cNvSpPr txBox="1">
            <a:spLocks noChangeArrowheads="1"/>
          </p:cNvSpPr>
          <p:nvPr/>
        </p:nvSpPr>
        <p:spPr bwMode="auto">
          <a:xfrm>
            <a:off x="4572000" y="5715001"/>
            <a:ext cx="4191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200" b="1" dirty="0"/>
              <a:t>Index Ratio =  0.90</a:t>
            </a:r>
          </a:p>
          <a:p>
            <a:r>
              <a:rPr lang="en-US" sz="2200" dirty="0" err="1"/>
              <a:t>Bioethanol</a:t>
            </a:r>
            <a:r>
              <a:rPr lang="en-US" sz="2200" dirty="0"/>
              <a:t> Score / Naphtha score</a:t>
            </a:r>
          </a:p>
        </p:txBody>
      </p:sp>
      <p:grpSp>
        <p:nvGrpSpPr>
          <p:cNvPr id="15365" name="Group 5"/>
          <p:cNvGrpSpPr>
            <a:grpSpLocks/>
          </p:cNvGrpSpPr>
          <p:nvPr/>
        </p:nvGrpSpPr>
        <p:grpSpPr bwMode="auto">
          <a:xfrm>
            <a:off x="2400983" y="188913"/>
            <a:ext cx="6167437" cy="360362"/>
            <a:chOff x="151371" y="116632"/>
            <a:chExt cx="6875352" cy="360040"/>
          </a:xfrm>
        </p:grpSpPr>
        <p:sp>
          <p:nvSpPr>
            <p:cNvPr id="8" name="Rounded Rectangle 7"/>
            <p:cNvSpPr/>
            <p:nvPr/>
          </p:nvSpPr>
          <p:spPr bwMode="auto">
            <a:xfrm>
              <a:off x="151371" y="116632"/>
              <a:ext cx="1008739" cy="360040"/>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nchor="ctr"/>
            <a:lstStyle/>
            <a:p>
              <a:pPr eaLnBrk="0" hangingPunct="0">
                <a:defRPr/>
              </a:pPr>
              <a:r>
                <a:rPr lang="en-US" sz="1000" dirty="0">
                  <a:latin typeface="+mj-lt"/>
                </a:rPr>
                <a:t>Economic constraint…</a:t>
              </a:r>
            </a:p>
          </p:txBody>
        </p:sp>
        <p:sp>
          <p:nvSpPr>
            <p:cNvPr id="9" name="Rounded Rectangle 8"/>
            <p:cNvSpPr/>
            <p:nvPr/>
          </p:nvSpPr>
          <p:spPr bwMode="auto">
            <a:xfrm>
              <a:off x="140079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err="1">
                  <a:latin typeface="+mj-lt"/>
                </a:rPr>
                <a:t>Env</a:t>
              </a:r>
              <a:r>
                <a:rPr lang="en-US" sz="1000" dirty="0">
                  <a:latin typeface="+mj-lt"/>
                </a:rPr>
                <a:t>. impact…</a:t>
              </a:r>
            </a:p>
          </p:txBody>
        </p:sp>
        <p:sp>
          <p:nvSpPr>
            <p:cNvPr id="10" name="Rounded Rectangle 9"/>
            <p:cNvSpPr/>
            <p:nvPr/>
          </p:nvSpPr>
          <p:spPr bwMode="auto">
            <a:xfrm>
              <a:off x="6163101" y="116632"/>
              <a:ext cx="863622"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nchor="ctr"/>
            <a:lstStyle/>
            <a:p>
              <a:pPr eaLnBrk="0" hangingPunct="0">
                <a:defRPr/>
              </a:pPr>
              <a:r>
                <a:rPr lang="en-US" sz="1000" b="1" dirty="0">
                  <a:latin typeface="+mj-lt"/>
                </a:rPr>
                <a:t>Total score/Ind.</a:t>
              </a:r>
            </a:p>
          </p:txBody>
        </p:sp>
        <p:sp>
          <p:nvSpPr>
            <p:cNvPr id="11" name="Rounded Rectangle 10"/>
            <p:cNvSpPr/>
            <p:nvPr/>
          </p:nvSpPr>
          <p:spPr bwMode="auto">
            <a:xfrm>
              <a:off x="252456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Process costs… </a:t>
              </a:r>
            </a:p>
          </p:txBody>
        </p:sp>
        <p:sp>
          <p:nvSpPr>
            <p:cNvPr id="12" name="Rounded Rectangle 11"/>
            <p:cNvSpPr/>
            <p:nvPr/>
          </p:nvSpPr>
          <p:spPr bwMode="auto">
            <a:xfrm>
              <a:off x="3648333"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Risk aspects …</a:t>
              </a:r>
            </a:p>
          </p:txBody>
        </p:sp>
        <p:sp>
          <p:nvSpPr>
            <p:cNvPr id="13" name="Rounded Rectangle 12"/>
            <p:cNvSpPr/>
            <p:nvPr/>
          </p:nvSpPr>
          <p:spPr bwMode="auto">
            <a:xfrm>
              <a:off x="4791570"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EHS index</a:t>
              </a:r>
            </a:p>
          </p:txBody>
        </p:sp>
        <p:cxnSp>
          <p:nvCxnSpPr>
            <p:cNvPr id="15374" name="Straight Connector 13"/>
            <p:cNvCxnSpPr>
              <a:cxnSpLocks noChangeShapeType="1"/>
              <a:stCxn id="8" idx="3"/>
              <a:endCxn id="9" idx="1"/>
            </p:cNvCxnSpPr>
            <p:nvPr/>
          </p:nvCxnSpPr>
          <p:spPr bwMode="auto">
            <a:xfrm>
              <a:off x="1159483" y="296652"/>
              <a:ext cx="240854" cy="0"/>
            </a:xfrm>
            <a:prstGeom prst="line">
              <a:avLst/>
            </a:prstGeom>
            <a:noFill/>
            <a:ln w="9525" algn="ctr">
              <a:solidFill>
                <a:schemeClr val="tx1"/>
              </a:solidFill>
              <a:round/>
              <a:headEnd/>
              <a:tailEnd/>
            </a:ln>
          </p:spPr>
        </p:cxnSp>
        <p:cxnSp>
          <p:nvCxnSpPr>
            <p:cNvPr id="15375" name="Straight Connector 14"/>
            <p:cNvCxnSpPr>
              <a:cxnSpLocks noChangeShapeType="1"/>
              <a:stCxn id="11" idx="3"/>
              <a:endCxn id="12" idx="1"/>
            </p:cNvCxnSpPr>
            <p:nvPr/>
          </p:nvCxnSpPr>
          <p:spPr bwMode="auto">
            <a:xfrm>
              <a:off x="3388420" y="296652"/>
              <a:ext cx="259891" cy="0"/>
            </a:xfrm>
            <a:prstGeom prst="line">
              <a:avLst/>
            </a:prstGeom>
            <a:noFill/>
            <a:ln w="9525" algn="ctr">
              <a:solidFill>
                <a:schemeClr val="tx1"/>
              </a:solidFill>
              <a:round/>
              <a:headEnd/>
              <a:tailEnd/>
            </a:ln>
          </p:spPr>
        </p:cxnSp>
        <p:cxnSp>
          <p:nvCxnSpPr>
            <p:cNvPr id="15376" name="Straight Connector 15"/>
            <p:cNvCxnSpPr>
              <a:cxnSpLocks noChangeShapeType="1"/>
              <a:stCxn id="9" idx="3"/>
              <a:endCxn id="11" idx="1"/>
            </p:cNvCxnSpPr>
            <p:nvPr/>
          </p:nvCxnSpPr>
          <p:spPr bwMode="auto">
            <a:xfrm>
              <a:off x="2264433" y="296652"/>
              <a:ext cx="259891" cy="0"/>
            </a:xfrm>
            <a:prstGeom prst="line">
              <a:avLst/>
            </a:prstGeom>
            <a:noFill/>
            <a:ln w="9525" algn="ctr">
              <a:solidFill>
                <a:schemeClr val="tx1"/>
              </a:solidFill>
              <a:round/>
              <a:headEnd/>
              <a:tailEnd/>
            </a:ln>
          </p:spPr>
        </p:cxnSp>
        <p:cxnSp>
          <p:nvCxnSpPr>
            <p:cNvPr id="15377" name="Straight Connector 16"/>
            <p:cNvCxnSpPr>
              <a:cxnSpLocks noChangeShapeType="1"/>
              <a:stCxn id="13" idx="1"/>
              <a:endCxn id="12" idx="3"/>
            </p:cNvCxnSpPr>
            <p:nvPr/>
          </p:nvCxnSpPr>
          <p:spPr bwMode="auto">
            <a:xfrm rot="10800000">
              <a:off x="4512407" y="296652"/>
              <a:ext cx="278927" cy="0"/>
            </a:xfrm>
            <a:prstGeom prst="line">
              <a:avLst/>
            </a:prstGeom>
            <a:noFill/>
            <a:ln w="9525" algn="ctr">
              <a:solidFill>
                <a:schemeClr val="tx1"/>
              </a:solidFill>
              <a:round/>
              <a:headEnd/>
              <a:tailEnd/>
            </a:ln>
          </p:spPr>
        </p:cxnSp>
        <p:sp>
          <p:nvSpPr>
            <p:cNvPr id="18" name="Striped Right Arrow 17"/>
            <p:cNvSpPr/>
            <p:nvPr/>
          </p:nvSpPr>
          <p:spPr bwMode="auto">
            <a:xfrm>
              <a:off x="5651653" y="260965"/>
              <a:ext cx="504369" cy="71374"/>
            </a:xfrm>
            <a:prstGeom prst="stripedRightArrow">
              <a:avLst/>
            </a:prstGeom>
            <a:noFill/>
            <a:ln w="9525" cap="flat" cmpd="sng" algn="ctr">
              <a:solidFill>
                <a:schemeClr val="tx1"/>
              </a:solidFill>
              <a:prstDash val="solid"/>
              <a:round/>
              <a:headEnd type="none" w="med" len="med"/>
              <a:tailEnd type="none" w="med" len="med"/>
            </a:ln>
            <a:effectLst/>
          </p:spPr>
          <p:txBody>
            <a:bodyPr anchor="ctr"/>
            <a:lstStyle/>
            <a:p>
              <a:pPr eaLnBrk="0" hangingPunct="0">
                <a:defRPr/>
              </a:pPr>
              <a:endParaRPr lang="en-US" sz="2400">
                <a:latin typeface="+mj-lt"/>
              </a:endParaRPr>
            </a:p>
          </p:txBody>
        </p:sp>
      </p:grpSp>
      <p:graphicFrame>
        <p:nvGraphicFramePr>
          <p:cNvPr id="19" name="Chart 18"/>
          <p:cNvGraphicFramePr/>
          <p:nvPr/>
        </p:nvGraphicFramePr>
        <p:xfrm>
          <a:off x="3200400" y="1524000"/>
          <a:ext cx="6858000" cy="4419600"/>
        </p:xfrm>
        <a:graphic>
          <a:graphicData uri="http://schemas.openxmlformats.org/drawingml/2006/chart">
            <c:chart xmlns:c="http://schemas.openxmlformats.org/drawingml/2006/chart" xmlns:r="http://schemas.openxmlformats.org/officeDocument/2006/relationships" r:id="rId3"/>
          </a:graphicData>
        </a:graphic>
      </p:graphicFrame>
      <p:sp>
        <p:nvSpPr>
          <p:cNvPr id="20" name="Down Arrow 19"/>
          <p:cNvSpPr/>
          <p:nvPr/>
        </p:nvSpPr>
        <p:spPr bwMode="auto">
          <a:xfrm>
            <a:off x="2711624" y="2564904"/>
            <a:ext cx="216024" cy="2088232"/>
          </a:xfrm>
          <a:prstGeom prst="downArrow">
            <a:avLst/>
          </a:prstGeom>
          <a:gradFill>
            <a:gsLst>
              <a:gs pos="100000">
                <a:srgbClr val="FF0000"/>
              </a:gs>
              <a:gs pos="0">
                <a:srgbClr val="00B050"/>
              </a:gs>
              <a:gs pos="35000">
                <a:schemeClr val="accent2">
                  <a:tint val="37000"/>
                  <a:satMod val="300000"/>
                </a:schemeClr>
              </a:gs>
              <a:gs pos="100000">
                <a:schemeClr val="accent2">
                  <a:tint val="15000"/>
                  <a:satMod val="350000"/>
                </a:schemeClr>
              </a:gs>
            </a:gsLst>
          </a:gradFill>
          <a:ln>
            <a:solidFill>
              <a:schemeClr val="accent1"/>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nl-NL" sz="2400">
              <a:solidFill>
                <a:schemeClr val="tx1"/>
              </a:solidFill>
              <a:latin typeface="Times New Roman" pitchFamily="18" charset="0"/>
            </a:endParaRPr>
          </a:p>
        </p:txBody>
      </p:sp>
      <p:pic>
        <p:nvPicPr>
          <p:cNvPr id="22" name="Picture 2" descr="C:\DOCUME~1\Patel103\LOCALS~1\Temp\Temporary Internet Files\Content.IE5\J5AQ3KIP\MC900428093[1].wmf"/>
          <p:cNvPicPr>
            <a:picLocks noChangeAspect="1" noChangeArrowheads="1"/>
          </p:cNvPicPr>
          <p:nvPr/>
        </p:nvPicPr>
        <p:blipFill>
          <a:blip r:embed="rId4" cstate="print"/>
          <a:srcRect/>
          <a:stretch>
            <a:fillRect/>
          </a:stretch>
        </p:blipFill>
        <p:spPr bwMode="auto">
          <a:xfrm>
            <a:off x="2614216" y="4725145"/>
            <a:ext cx="432048" cy="455795"/>
          </a:xfrm>
          <a:prstGeom prst="rect">
            <a:avLst/>
          </a:prstGeom>
          <a:noFill/>
        </p:spPr>
      </p:pic>
      <p:sp>
        <p:nvSpPr>
          <p:cNvPr id="23" name="TextBox 22"/>
          <p:cNvSpPr txBox="1"/>
          <p:nvPr/>
        </p:nvSpPr>
        <p:spPr>
          <a:xfrm>
            <a:off x="1847528" y="2996952"/>
            <a:ext cx="1008112" cy="1077218"/>
          </a:xfrm>
          <a:prstGeom prst="rect">
            <a:avLst/>
          </a:prstGeom>
          <a:noFill/>
        </p:spPr>
        <p:txBody>
          <a:bodyPr wrap="square" rtlCol="0">
            <a:spAutoFit/>
          </a:bodyPr>
          <a:lstStyle/>
          <a:p>
            <a:r>
              <a:rPr lang="en-US" sz="1600" dirty="0">
                <a:latin typeface="Verdana" pitchFamily="34" charset="0"/>
              </a:rPr>
              <a:t>Lower scores are better</a:t>
            </a:r>
            <a:endParaRPr lang="nl-NL" sz="1600" dirty="0">
              <a:latin typeface="Verdana" pitchFamily="34" charset="0"/>
            </a:endParaRPr>
          </a:p>
        </p:txBody>
      </p:sp>
      <p:pic>
        <p:nvPicPr>
          <p:cNvPr id="24" name="Picture 3" descr="C:\DOCUME~1\Patel103\LOCALS~1\Temp\Temporary Internet Files\Content.IE5\31PN9K1G\MC900434411[1].wmf"/>
          <p:cNvPicPr>
            <a:picLocks noChangeAspect="1" noChangeArrowheads="1"/>
          </p:cNvPicPr>
          <p:nvPr/>
        </p:nvPicPr>
        <p:blipFill>
          <a:blip r:embed="rId5" cstate="print"/>
          <a:srcRect/>
          <a:stretch>
            <a:fillRect/>
          </a:stretch>
        </p:blipFill>
        <p:spPr bwMode="auto">
          <a:xfrm>
            <a:off x="2567608" y="1916832"/>
            <a:ext cx="527100" cy="592988"/>
          </a:xfrm>
          <a:prstGeom prst="rect">
            <a:avLst/>
          </a:prstGeom>
          <a:noFill/>
        </p:spPr>
      </p:pic>
      <p:sp>
        <p:nvSpPr>
          <p:cNvPr id="2" name="Title 1"/>
          <p:cNvSpPr>
            <a:spLocks noGrp="1"/>
          </p:cNvSpPr>
          <p:nvPr>
            <p:ph type="title"/>
          </p:nvPr>
        </p:nvSpPr>
        <p:spPr/>
        <p:txBody>
          <a:bodyPr/>
          <a:lstStyle/>
          <a:p>
            <a:r>
              <a:rPr lang="en-US" dirty="0" smtClean="0"/>
              <a:t>Integrated results</a:t>
            </a:r>
            <a:endParaRPr lang="en-US" dirty="0"/>
          </a:p>
        </p:txBody>
      </p:sp>
    </p:spTree>
    <p:extLst>
      <p:ext uri="{BB962C8B-B14F-4D97-AF65-F5344CB8AC3E}">
        <p14:creationId xmlns:p14="http://schemas.microsoft.com/office/powerpoint/2010/main" val="42036434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Sensitivity analysis</a:t>
            </a:r>
            <a:endParaRPr lang="en-US" dirty="0"/>
          </a:p>
        </p:txBody>
      </p:sp>
      <p:sp>
        <p:nvSpPr>
          <p:cNvPr id="3" name="Content Placeholder 2"/>
          <p:cNvSpPr>
            <a:spLocks noGrp="1"/>
          </p:cNvSpPr>
          <p:nvPr>
            <p:ph idx="1"/>
          </p:nvPr>
        </p:nvSpPr>
        <p:spPr/>
        <p:txBody>
          <a:bodyPr/>
          <a:lstStyle/>
          <a:p>
            <a:r>
              <a:rPr lang="en-US" dirty="0" smtClean="0"/>
              <a:t>Sensitivity analysis allows us to understand the sensitivity of the outcome to changes in specific data inputs.</a:t>
            </a:r>
          </a:p>
          <a:p>
            <a:endParaRPr lang="en-US" dirty="0"/>
          </a:p>
          <a:p>
            <a:r>
              <a:rPr lang="en-US" dirty="0" smtClean="0"/>
              <a:t>Exercise: In the above example study and report on the sensitivity of the final index ratio to a 20% decrease in the price of ethanol.</a:t>
            </a:r>
            <a:endParaRPr lang="en-US" dirty="0"/>
          </a:p>
        </p:txBody>
      </p:sp>
    </p:spTree>
    <p:extLst>
      <p:ext uri="{BB962C8B-B14F-4D97-AF65-F5344CB8AC3E}">
        <p14:creationId xmlns:p14="http://schemas.microsoft.com/office/powerpoint/2010/main" val="25993586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90" name="Group 6"/>
          <p:cNvGrpSpPr>
            <a:grpSpLocks/>
          </p:cNvGrpSpPr>
          <p:nvPr/>
        </p:nvGrpSpPr>
        <p:grpSpPr bwMode="auto">
          <a:xfrm>
            <a:off x="3247232" y="188913"/>
            <a:ext cx="5263124" cy="360362"/>
            <a:chOff x="1159483" y="116632"/>
            <a:chExt cx="5867240" cy="360040"/>
          </a:xfrm>
        </p:grpSpPr>
        <p:sp>
          <p:nvSpPr>
            <p:cNvPr id="11" name="Rounded Rectangle 10"/>
            <p:cNvSpPr/>
            <p:nvPr/>
          </p:nvSpPr>
          <p:spPr bwMode="auto">
            <a:xfrm>
              <a:off x="140079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err="1">
                  <a:latin typeface="+mj-lt"/>
                </a:rPr>
                <a:t>Env</a:t>
              </a:r>
              <a:r>
                <a:rPr lang="en-US" sz="1000" dirty="0">
                  <a:latin typeface="+mj-lt"/>
                </a:rPr>
                <a:t>. impact…</a:t>
              </a:r>
            </a:p>
          </p:txBody>
        </p:sp>
        <p:sp>
          <p:nvSpPr>
            <p:cNvPr id="12" name="Rounded Rectangle 11"/>
            <p:cNvSpPr/>
            <p:nvPr/>
          </p:nvSpPr>
          <p:spPr bwMode="auto">
            <a:xfrm>
              <a:off x="6163101" y="116632"/>
              <a:ext cx="863622"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nchor="ctr"/>
            <a:lstStyle/>
            <a:p>
              <a:pPr eaLnBrk="0" hangingPunct="0">
                <a:defRPr/>
              </a:pPr>
              <a:r>
                <a:rPr lang="en-US" sz="1000" b="1" dirty="0">
                  <a:latin typeface="+mj-lt"/>
                </a:rPr>
                <a:t>Index ratio</a:t>
              </a:r>
            </a:p>
          </p:txBody>
        </p:sp>
        <p:sp>
          <p:nvSpPr>
            <p:cNvPr id="13" name="Rounded Rectangle 12"/>
            <p:cNvSpPr/>
            <p:nvPr/>
          </p:nvSpPr>
          <p:spPr bwMode="auto">
            <a:xfrm>
              <a:off x="252456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Process costs… </a:t>
              </a:r>
            </a:p>
          </p:txBody>
        </p:sp>
        <p:sp>
          <p:nvSpPr>
            <p:cNvPr id="14" name="Rounded Rectangle 13"/>
            <p:cNvSpPr/>
            <p:nvPr/>
          </p:nvSpPr>
          <p:spPr bwMode="auto">
            <a:xfrm>
              <a:off x="3648333"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Risk aspects …</a:t>
              </a:r>
            </a:p>
          </p:txBody>
        </p:sp>
        <p:sp>
          <p:nvSpPr>
            <p:cNvPr id="15" name="Rounded Rectangle 14"/>
            <p:cNvSpPr/>
            <p:nvPr/>
          </p:nvSpPr>
          <p:spPr bwMode="auto">
            <a:xfrm>
              <a:off x="4791570"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EHS index</a:t>
              </a:r>
            </a:p>
          </p:txBody>
        </p:sp>
        <p:cxnSp>
          <p:nvCxnSpPr>
            <p:cNvPr id="16397" name="Straight Connector 15"/>
            <p:cNvCxnSpPr>
              <a:cxnSpLocks noChangeShapeType="1"/>
              <a:endCxn id="11" idx="1"/>
            </p:cNvCxnSpPr>
            <p:nvPr/>
          </p:nvCxnSpPr>
          <p:spPr bwMode="auto">
            <a:xfrm>
              <a:off x="1159483" y="296652"/>
              <a:ext cx="240854" cy="0"/>
            </a:xfrm>
            <a:prstGeom prst="line">
              <a:avLst/>
            </a:prstGeom>
            <a:noFill/>
            <a:ln w="9525" algn="ctr">
              <a:solidFill>
                <a:schemeClr val="tx1"/>
              </a:solidFill>
              <a:round/>
              <a:headEnd/>
              <a:tailEnd/>
            </a:ln>
          </p:spPr>
        </p:cxnSp>
        <p:cxnSp>
          <p:nvCxnSpPr>
            <p:cNvPr id="16398" name="Straight Connector 16"/>
            <p:cNvCxnSpPr>
              <a:cxnSpLocks noChangeShapeType="1"/>
              <a:stCxn id="13" idx="3"/>
              <a:endCxn id="14" idx="1"/>
            </p:cNvCxnSpPr>
            <p:nvPr/>
          </p:nvCxnSpPr>
          <p:spPr bwMode="auto">
            <a:xfrm>
              <a:off x="3388420" y="296652"/>
              <a:ext cx="259891" cy="0"/>
            </a:xfrm>
            <a:prstGeom prst="line">
              <a:avLst/>
            </a:prstGeom>
            <a:noFill/>
            <a:ln w="9525" algn="ctr">
              <a:solidFill>
                <a:schemeClr val="tx1"/>
              </a:solidFill>
              <a:round/>
              <a:headEnd/>
              <a:tailEnd/>
            </a:ln>
          </p:spPr>
        </p:cxnSp>
        <p:cxnSp>
          <p:nvCxnSpPr>
            <p:cNvPr id="16399" name="Straight Connector 17"/>
            <p:cNvCxnSpPr>
              <a:cxnSpLocks noChangeShapeType="1"/>
              <a:stCxn id="11" idx="3"/>
              <a:endCxn id="13" idx="1"/>
            </p:cNvCxnSpPr>
            <p:nvPr/>
          </p:nvCxnSpPr>
          <p:spPr bwMode="auto">
            <a:xfrm>
              <a:off x="2264433" y="296652"/>
              <a:ext cx="259891" cy="0"/>
            </a:xfrm>
            <a:prstGeom prst="line">
              <a:avLst/>
            </a:prstGeom>
            <a:noFill/>
            <a:ln w="9525" algn="ctr">
              <a:solidFill>
                <a:schemeClr val="tx1"/>
              </a:solidFill>
              <a:round/>
              <a:headEnd/>
              <a:tailEnd/>
            </a:ln>
          </p:spPr>
        </p:cxnSp>
        <p:cxnSp>
          <p:nvCxnSpPr>
            <p:cNvPr id="16400" name="Straight Connector 18"/>
            <p:cNvCxnSpPr>
              <a:cxnSpLocks noChangeShapeType="1"/>
              <a:stCxn id="15" idx="1"/>
              <a:endCxn id="14" idx="3"/>
            </p:cNvCxnSpPr>
            <p:nvPr/>
          </p:nvCxnSpPr>
          <p:spPr bwMode="auto">
            <a:xfrm rot="10800000">
              <a:off x="4512407" y="296652"/>
              <a:ext cx="278927" cy="0"/>
            </a:xfrm>
            <a:prstGeom prst="line">
              <a:avLst/>
            </a:prstGeom>
            <a:noFill/>
            <a:ln w="9525" algn="ctr">
              <a:solidFill>
                <a:schemeClr val="tx1"/>
              </a:solidFill>
              <a:round/>
              <a:headEnd/>
              <a:tailEnd/>
            </a:ln>
          </p:spPr>
        </p:cxnSp>
        <p:sp>
          <p:nvSpPr>
            <p:cNvPr id="20" name="Striped Right Arrow 19"/>
            <p:cNvSpPr/>
            <p:nvPr/>
          </p:nvSpPr>
          <p:spPr bwMode="auto">
            <a:xfrm>
              <a:off x="5651653" y="260965"/>
              <a:ext cx="504369" cy="71374"/>
            </a:xfrm>
            <a:prstGeom prst="stripedRightArrow">
              <a:avLst/>
            </a:prstGeom>
            <a:noFill/>
            <a:ln w="9525" cap="flat" cmpd="sng" algn="ctr">
              <a:solidFill>
                <a:schemeClr val="tx1"/>
              </a:solidFill>
              <a:prstDash val="solid"/>
              <a:round/>
              <a:headEnd type="none" w="med" len="med"/>
              <a:tailEnd type="none" w="med" len="med"/>
            </a:ln>
            <a:effectLst/>
          </p:spPr>
          <p:txBody>
            <a:bodyPr anchor="ctr"/>
            <a:lstStyle/>
            <a:p>
              <a:pPr eaLnBrk="0" hangingPunct="0">
                <a:defRPr/>
              </a:pPr>
              <a:endParaRPr lang="en-US" sz="2400">
                <a:latin typeface="+mj-lt"/>
              </a:endParaRPr>
            </a:p>
          </p:txBody>
        </p:sp>
      </p:grpSp>
      <p:sp>
        <p:nvSpPr>
          <p:cNvPr id="17" name="Rounded Rectangle 16"/>
          <p:cNvSpPr/>
          <p:nvPr/>
        </p:nvSpPr>
        <p:spPr bwMode="auto">
          <a:xfrm>
            <a:off x="2342921" y="188913"/>
            <a:ext cx="904875" cy="360362"/>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nchor="ctr"/>
          <a:lstStyle/>
          <a:p>
            <a:pPr eaLnBrk="0" hangingPunct="0">
              <a:defRPr/>
            </a:pPr>
            <a:r>
              <a:rPr lang="en-US" sz="1000" dirty="0">
                <a:latin typeface="+mj-lt"/>
              </a:rPr>
              <a:t>Economic constraint…</a:t>
            </a:r>
          </a:p>
        </p:txBody>
      </p:sp>
      <p:graphicFrame>
        <p:nvGraphicFramePr>
          <p:cNvPr id="19" name="Chart 18"/>
          <p:cNvGraphicFramePr>
            <a:graphicFrameLocks/>
          </p:cNvGraphicFramePr>
          <p:nvPr/>
        </p:nvGraphicFramePr>
        <p:xfrm>
          <a:off x="2743200" y="1752600"/>
          <a:ext cx="67818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dirty="0"/>
              <a:t>Uncertainty analysis (data inputs)</a:t>
            </a:r>
          </a:p>
        </p:txBody>
      </p:sp>
    </p:spTree>
    <p:extLst>
      <p:ext uri="{BB962C8B-B14F-4D97-AF65-F5344CB8AC3E}">
        <p14:creationId xmlns:p14="http://schemas.microsoft.com/office/powerpoint/2010/main" val="10035190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3305294" y="188913"/>
            <a:ext cx="5263124" cy="360362"/>
            <a:chOff x="1159483" y="116632"/>
            <a:chExt cx="5867240" cy="360040"/>
          </a:xfrm>
        </p:grpSpPr>
        <p:sp>
          <p:nvSpPr>
            <p:cNvPr id="11" name="Rounded Rectangle 10"/>
            <p:cNvSpPr/>
            <p:nvPr/>
          </p:nvSpPr>
          <p:spPr bwMode="auto">
            <a:xfrm>
              <a:off x="140079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err="1">
                  <a:latin typeface="+mj-lt"/>
                </a:rPr>
                <a:t>Env</a:t>
              </a:r>
              <a:r>
                <a:rPr lang="en-US" sz="1000" dirty="0">
                  <a:latin typeface="+mj-lt"/>
                </a:rPr>
                <a:t>. impact…</a:t>
              </a:r>
            </a:p>
          </p:txBody>
        </p:sp>
        <p:sp>
          <p:nvSpPr>
            <p:cNvPr id="12" name="Rounded Rectangle 11"/>
            <p:cNvSpPr/>
            <p:nvPr/>
          </p:nvSpPr>
          <p:spPr bwMode="auto">
            <a:xfrm>
              <a:off x="6163101" y="116632"/>
              <a:ext cx="863622" cy="360040"/>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anchor="ctr"/>
            <a:lstStyle/>
            <a:p>
              <a:pPr eaLnBrk="0" hangingPunct="0">
                <a:defRPr/>
              </a:pPr>
              <a:r>
                <a:rPr lang="en-US" sz="1000" b="1" dirty="0">
                  <a:latin typeface="+mj-lt"/>
                </a:rPr>
                <a:t>Index ratio</a:t>
              </a:r>
            </a:p>
          </p:txBody>
        </p:sp>
        <p:sp>
          <p:nvSpPr>
            <p:cNvPr id="13" name="Rounded Rectangle 12"/>
            <p:cNvSpPr/>
            <p:nvPr/>
          </p:nvSpPr>
          <p:spPr bwMode="auto">
            <a:xfrm>
              <a:off x="2524562"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Process costs… </a:t>
              </a:r>
            </a:p>
          </p:txBody>
        </p:sp>
        <p:sp>
          <p:nvSpPr>
            <p:cNvPr id="14" name="Rounded Rectangle 13"/>
            <p:cNvSpPr/>
            <p:nvPr/>
          </p:nvSpPr>
          <p:spPr bwMode="auto">
            <a:xfrm>
              <a:off x="3648333"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Risk aspects …</a:t>
              </a:r>
            </a:p>
          </p:txBody>
        </p:sp>
        <p:sp>
          <p:nvSpPr>
            <p:cNvPr id="15" name="Rounded Rectangle 14"/>
            <p:cNvSpPr/>
            <p:nvPr/>
          </p:nvSpPr>
          <p:spPr bwMode="auto">
            <a:xfrm>
              <a:off x="4791570" y="116632"/>
              <a:ext cx="863622" cy="360040"/>
            </a:xfrm>
            <a:prstGeom prst="roundRect">
              <a:avLst/>
            </a:prstGeom>
            <a:solidFill>
              <a:srgbClr val="FFC000">
                <a:alpha val="20000"/>
              </a:srgbClr>
            </a:solidFill>
            <a:ln w="9525" cap="flat" cmpd="sng" algn="ctr">
              <a:solidFill>
                <a:schemeClr val="tx1">
                  <a:alpha val="43000"/>
                </a:schemeClr>
              </a:solidFill>
              <a:prstDash val="solid"/>
              <a:round/>
              <a:headEnd type="none" w="med" len="med"/>
              <a:tailEnd type="none" w="med" len="med"/>
            </a:ln>
            <a:effectLst/>
          </p:spPr>
          <p:txBody>
            <a:bodyPr anchor="ctr"/>
            <a:lstStyle/>
            <a:p>
              <a:pPr eaLnBrk="0" hangingPunct="0">
                <a:defRPr/>
              </a:pPr>
              <a:r>
                <a:rPr lang="en-US" sz="1000" dirty="0">
                  <a:latin typeface="+mj-lt"/>
                </a:rPr>
                <a:t>EHS index</a:t>
              </a:r>
            </a:p>
          </p:txBody>
        </p:sp>
        <p:cxnSp>
          <p:nvCxnSpPr>
            <p:cNvPr id="16397" name="Straight Connector 15"/>
            <p:cNvCxnSpPr>
              <a:cxnSpLocks noChangeShapeType="1"/>
              <a:endCxn id="11" idx="1"/>
            </p:cNvCxnSpPr>
            <p:nvPr/>
          </p:nvCxnSpPr>
          <p:spPr bwMode="auto">
            <a:xfrm>
              <a:off x="1159483" y="296652"/>
              <a:ext cx="240854" cy="0"/>
            </a:xfrm>
            <a:prstGeom prst="line">
              <a:avLst/>
            </a:prstGeom>
            <a:noFill/>
            <a:ln w="9525" algn="ctr">
              <a:solidFill>
                <a:schemeClr val="tx1"/>
              </a:solidFill>
              <a:round/>
              <a:headEnd/>
              <a:tailEnd/>
            </a:ln>
          </p:spPr>
        </p:cxnSp>
        <p:cxnSp>
          <p:nvCxnSpPr>
            <p:cNvPr id="16398" name="Straight Connector 16"/>
            <p:cNvCxnSpPr>
              <a:cxnSpLocks noChangeShapeType="1"/>
              <a:stCxn id="13" idx="3"/>
              <a:endCxn id="14" idx="1"/>
            </p:cNvCxnSpPr>
            <p:nvPr/>
          </p:nvCxnSpPr>
          <p:spPr bwMode="auto">
            <a:xfrm>
              <a:off x="3388420" y="296652"/>
              <a:ext cx="259891" cy="0"/>
            </a:xfrm>
            <a:prstGeom prst="line">
              <a:avLst/>
            </a:prstGeom>
            <a:noFill/>
            <a:ln w="9525" algn="ctr">
              <a:solidFill>
                <a:schemeClr val="tx1"/>
              </a:solidFill>
              <a:round/>
              <a:headEnd/>
              <a:tailEnd/>
            </a:ln>
          </p:spPr>
        </p:cxnSp>
        <p:cxnSp>
          <p:nvCxnSpPr>
            <p:cNvPr id="16399" name="Straight Connector 17"/>
            <p:cNvCxnSpPr>
              <a:cxnSpLocks noChangeShapeType="1"/>
              <a:stCxn id="11" idx="3"/>
              <a:endCxn id="13" idx="1"/>
            </p:cNvCxnSpPr>
            <p:nvPr/>
          </p:nvCxnSpPr>
          <p:spPr bwMode="auto">
            <a:xfrm>
              <a:off x="2264433" y="296652"/>
              <a:ext cx="259891" cy="0"/>
            </a:xfrm>
            <a:prstGeom prst="line">
              <a:avLst/>
            </a:prstGeom>
            <a:noFill/>
            <a:ln w="9525" algn="ctr">
              <a:solidFill>
                <a:schemeClr val="tx1"/>
              </a:solidFill>
              <a:round/>
              <a:headEnd/>
              <a:tailEnd/>
            </a:ln>
          </p:spPr>
        </p:cxnSp>
        <p:cxnSp>
          <p:nvCxnSpPr>
            <p:cNvPr id="16400" name="Straight Connector 18"/>
            <p:cNvCxnSpPr>
              <a:cxnSpLocks noChangeShapeType="1"/>
              <a:stCxn id="15" idx="1"/>
              <a:endCxn id="14" idx="3"/>
            </p:cNvCxnSpPr>
            <p:nvPr/>
          </p:nvCxnSpPr>
          <p:spPr bwMode="auto">
            <a:xfrm rot="10800000">
              <a:off x="4512407" y="296652"/>
              <a:ext cx="278927" cy="0"/>
            </a:xfrm>
            <a:prstGeom prst="line">
              <a:avLst/>
            </a:prstGeom>
            <a:noFill/>
            <a:ln w="9525" algn="ctr">
              <a:solidFill>
                <a:schemeClr val="tx1"/>
              </a:solidFill>
              <a:round/>
              <a:headEnd/>
              <a:tailEnd/>
            </a:ln>
          </p:spPr>
        </p:cxnSp>
        <p:sp>
          <p:nvSpPr>
            <p:cNvPr id="20" name="Striped Right Arrow 19"/>
            <p:cNvSpPr/>
            <p:nvPr/>
          </p:nvSpPr>
          <p:spPr bwMode="auto">
            <a:xfrm>
              <a:off x="5651653" y="260965"/>
              <a:ext cx="504369" cy="71374"/>
            </a:xfrm>
            <a:prstGeom prst="stripedRightArrow">
              <a:avLst/>
            </a:prstGeom>
            <a:noFill/>
            <a:ln w="9525" cap="flat" cmpd="sng" algn="ctr">
              <a:solidFill>
                <a:schemeClr val="tx1"/>
              </a:solidFill>
              <a:prstDash val="solid"/>
              <a:round/>
              <a:headEnd type="none" w="med" len="med"/>
              <a:tailEnd type="none" w="med" len="med"/>
            </a:ln>
            <a:effectLst/>
          </p:spPr>
          <p:txBody>
            <a:bodyPr anchor="ctr"/>
            <a:lstStyle/>
            <a:p>
              <a:pPr eaLnBrk="0" hangingPunct="0">
                <a:defRPr/>
              </a:pPr>
              <a:endParaRPr lang="en-US" sz="2400">
                <a:latin typeface="+mj-lt"/>
              </a:endParaRPr>
            </a:p>
          </p:txBody>
        </p:sp>
      </p:grpSp>
      <p:graphicFrame>
        <p:nvGraphicFramePr>
          <p:cNvPr id="26" name="Chart 25"/>
          <p:cNvGraphicFramePr/>
          <p:nvPr/>
        </p:nvGraphicFramePr>
        <p:xfrm>
          <a:off x="2514600" y="1447800"/>
          <a:ext cx="7315200" cy="4495800"/>
        </p:xfrm>
        <a:graphic>
          <a:graphicData uri="http://schemas.openxmlformats.org/drawingml/2006/chart">
            <c:chart xmlns:c="http://schemas.openxmlformats.org/drawingml/2006/chart" xmlns:r="http://schemas.openxmlformats.org/officeDocument/2006/relationships" r:id="rId3"/>
          </a:graphicData>
        </a:graphic>
      </p:graphicFrame>
      <p:sp>
        <p:nvSpPr>
          <p:cNvPr id="17" name="Rounded Rectangle 16"/>
          <p:cNvSpPr/>
          <p:nvPr/>
        </p:nvSpPr>
        <p:spPr bwMode="auto">
          <a:xfrm>
            <a:off x="5753100" y="5397500"/>
            <a:ext cx="228600" cy="457200"/>
          </a:xfrm>
          <a:prstGeom prst="roundRect">
            <a:avLst/>
          </a:prstGeom>
          <a:noFill/>
          <a:ln w="31750" cap="flat" cmpd="sng" algn="ctr">
            <a:solidFill>
              <a:srgbClr val="FF99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nl-NL" sz="2400">
              <a:latin typeface="Times New Roman" pitchFamily="18" charset="0"/>
            </a:endParaRPr>
          </a:p>
        </p:txBody>
      </p:sp>
      <p:sp>
        <p:nvSpPr>
          <p:cNvPr id="18" name="Rounded Rectangle 17"/>
          <p:cNvSpPr/>
          <p:nvPr/>
        </p:nvSpPr>
        <p:spPr bwMode="auto">
          <a:xfrm>
            <a:off x="2400983" y="188913"/>
            <a:ext cx="904875" cy="360362"/>
          </a:xfrm>
          <a:prstGeom prst="roundRect">
            <a:avLst/>
          </a:prstGeom>
          <a:solidFill>
            <a:srgbClr val="FFC000">
              <a:alpha val="20000"/>
            </a:srgbClr>
          </a:solidFill>
          <a:ln w="9525" cap="flat" cmpd="sng" algn="ctr">
            <a:solidFill>
              <a:schemeClr val="tx1">
                <a:alpha val="20000"/>
              </a:schemeClr>
            </a:solidFill>
            <a:prstDash val="solid"/>
            <a:round/>
            <a:headEnd type="none" w="med" len="med"/>
            <a:tailEnd type="none" w="med" len="med"/>
          </a:ln>
          <a:effectLst/>
        </p:spPr>
        <p:txBody>
          <a:bodyPr anchor="ctr"/>
          <a:lstStyle/>
          <a:p>
            <a:pPr eaLnBrk="0" hangingPunct="0">
              <a:defRPr/>
            </a:pPr>
            <a:r>
              <a:rPr lang="en-US" sz="1000" dirty="0">
                <a:latin typeface="+mj-lt"/>
              </a:rPr>
              <a:t>Economic constraint…</a:t>
            </a:r>
          </a:p>
        </p:txBody>
      </p:sp>
      <p:sp>
        <p:nvSpPr>
          <p:cNvPr id="3" name="Title 2"/>
          <p:cNvSpPr>
            <a:spLocks noGrp="1"/>
          </p:cNvSpPr>
          <p:nvPr>
            <p:ph type="title"/>
          </p:nvPr>
        </p:nvSpPr>
        <p:spPr/>
        <p:txBody>
          <a:bodyPr/>
          <a:lstStyle/>
          <a:p>
            <a:r>
              <a:rPr lang="en-US" dirty="0"/>
              <a:t>Uncertainty analysis (weights)</a:t>
            </a:r>
          </a:p>
        </p:txBody>
      </p:sp>
    </p:spTree>
    <p:extLst>
      <p:ext uri="{BB962C8B-B14F-4D97-AF65-F5344CB8AC3E}">
        <p14:creationId xmlns:p14="http://schemas.microsoft.com/office/powerpoint/2010/main" val="18451649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Multi-criteria approach</a:t>
            </a:r>
          </a:p>
          <a:p>
            <a:r>
              <a:rPr lang="en-US" dirty="0" smtClean="0"/>
              <a:t>Feedback loop</a:t>
            </a:r>
            <a:endParaRPr lang="nl-NL" dirty="0"/>
          </a:p>
        </p:txBody>
      </p:sp>
      <p:graphicFrame>
        <p:nvGraphicFramePr>
          <p:cNvPr id="12" name="Chart 11"/>
          <p:cNvGraphicFramePr>
            <a:graphicFrameLocks/>
          </p:cNvGraphicFramePr>
          <p:nvPr/>
        </p:nvGraphicFramePr>
        <p:xfrm>
          <a:off x="7924800" y="2209800"/>
          <a:ext cx="2391336" cy="4038600"/>
        </p:xfrm>
        <a:graphic>
          <a:graphicData uri="http://schemas.openxmlformats.org/drawingml/2006/chart">
            <c:chart xmlns:c="http://schemas.openxmlformats.org/drawingml/2006/chart" xmlns:r="http://schemas.openxmlformats.org/officeDocument/2006/relationships" r:id="rId3"/>
          </a:graphicData>
        </a:graphic>
      </p:graphicFrame>
      <p:pic>
        <p:nvPicPr>
          <p:cNvPr id="15" name="Picture 14" descr="Fig1.jpg"/>
          <p:cNvPicPr>
            <a:picLocks noChangeAspect="1"/>
          </p:cNvPicPr>
          <p:nvPr/>
        </p:nvPicPr>
        <p:blipFill>
          <a:blip r:embed="rId4" cstate="print"/>
          <a:stretch>
            <a:fillRect/>
          </a:stretch>
        </p:blipFill>
        <p:spPr>
          <a:xfrm>
            <a:off x="8763000" y="2286000"/>
            <a:ext cx="1005840" cy="2709672"/>
          </a:xfrm>
          <a:prstGeom prst="rect">
            <a:avLst/>
          </a:prstGeom>
        </p:spPr>
      </p:pic>
      <p:sp>
        <p:nvSpPr>
          <p:cNvPr id="11" name="Title 10"/>
          <p:cNvSpPr>
            <a:spLocks noGrp="1"/>
          </p:cNvSpPr>
          <p:nvPr>
            <p:ph type="title"/>
          </p:nvPr>
        </p:nvSpPr>
        <p:spPr/>
        <p:txBody>
          <a:bodyPr/>
          <a:lstStyle/>
          <a:p>
            <a:r>
              <a:rPr lang="en-US" dirty="0"/>
              <a:t>Sustainable process development</a:t>
            </a:r>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2613" y="2514600"/>
            <a:ext cx="3706534" cy="3867150"/>
          </a:xfrm>
          <a:prstGeom prst="rect">
            <a:avLst/>
          </a:prstGeom>
        </p:spPr>
      </p:pic>
    </p:spTree>
    <p:extLst>
      <p:ext uri="{BB962C8B-B14F-4D97-AF65-F5344CB8AC3E}">
        <p14:creationId xmlns:p14="http://schemas.microsoft.com/office/powerpoint/2010/main" val="120157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64" presetClass="path" presetSubtype="0" repeatCount="indefinite" accel="50000" decel="50000" autoRev="1" fill="hold" nodeType="withEffect">
                                  <p:stCondLst>
                                    <p:cond delay="0"/>
                                  </p:stCondLst>
                                  <p:childTnLst>
                                    <p:animMotion origin="layout" path="M -1.38889E-6 0.09143 L -1.38889E-6 0.00254 " pathEditMode="relative" rAng="0" ptsTypes="AA">
                                      <p:cBhvr>
                                        <p:cTn id="12" dur="5000" fill="hold"/>
                                        <p:tgtEl>
                                          <p:spTgt spid="15"/>
                                        </p:tgtEl>
                                        <p:attrNameLst>
                                          <p:attrName>ppt_x</p:attrName>
                                          <p:attrName>ppt_y</p:attrName>
                                        </p:attrNameLst>
                                      </p:cBhvr>
                                      <p:rCtr x="0" y="-44"/>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Future scenarios</a:t>
            </a:r>
            <a:endParaRPr lang="nl-NL"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nl-NL" dirty="0" smtClean="0"/>
              <a:t>Uncertainty analysis provides a general idea about the expected variation in output. </a:t>
            </a:r>
          </a:p>
          <a:p>
            <a:pPr>
              <a:buFont typeface="Wingdings" panose="05000000000000000000" pitchFamily="2" charset="2"/>
              <a:buChar char="Ø"/>
            </a:pPr>
            <a:r>
              <a:rPr lang="nl-NL" dirty="0" smtClean="0"/>
              <a:t>However, many times we would also like to know how our assessment would be in a particular future scenario. </a:t>
            </a:r>
          </a:p>
          <a:p>
            <a:pPr>
              <a:buFont typeface="Wingdings" panose="05000000000000000000" pitchFamily="2" charset="2"/>
              <a:buChar char="Ø"/>
            </a:pPr>
            <a:r>
              <a:rPr lang="nl-NL" dirty="0" smtClean="0"/>
              <a:t>An example in this case is the availability of lignocellulosic ethanol in near future or carbon taxes or the development of a more efficient catalyst to convert ethanol into butadiene.</a:t>
            </a:r>
          </a:p>
          <a:p>
            <a:pPr>
              <a:buFont typeface="Wingdings" panose="05000000000000000000" pitchFamily="2" charset="2"/>
              <a:buChar char="Ø"/>
            </a:pPr>
            <a:r>
              <a:rPr lang="nl-NL" dirty="0" smtClean="0"/>
              <a:t>Exercise: Assess the outcome for a future scenario in which lignocellulosic ethanol with a price of 650 USD/metric tonne, CED of 48 MJ/kg ethanol and GHG emissions of - 0.219 kgCO2 eq./kg ethanol is available.</a:t>
            </a:r>
          </a:p>
          <a:p>
            <a:pPr lvl="1"/>
            <a:endParaRPr lang="nl-NL" dirty="0" smtClean="0"/>
          </a:p>
          <a:p>
            <a:pPr lvl="1"/>
            <a:endParaRPr lang="nl-NL" dirty="0" smtClean="0"/>
          </a:p>
          <a:p>
            <a:pPr lvl="1"/>
            <a:endParaRPr lang="nl-NL" dirty="0" smtClean="0"/>
          </a:p>
        </p:txBody>
      </p:sp>
      <p:sp>
        <p:nvSpPr>
          <p:cNvPr id="4" name="Rectangle 3"/>
          <p:cNvSpPr/>
          <p:nvPr/>
        </p:nvSpPr>
        <p:spPr>
          <a:xfrm>
            <a:off x="1097280" y="5657671"/>
            <a:ext cx="8001000" cy="1200329"/>
          </a:xfrm>
          <a:prstGeom prst="rect">
            <a:avLst/>
          </a:prstGeom>
        </p:spPr>
        <p:txBody>
          <a:bodyPr wrap="square">
            <a:spAutoFit/>
          </a:bodyPr>
          <a:lstStyle/>
          <a:p>
            <a:pPr lvl="0"/>
            <a:r>
              <a:rPr lang="nl-NL" dirty="0"/>
              <a:t>Publication: </a:t>
            </a:r>
            <a:r>
              <a:rPr lang="en-US" i="1" dirty="0"/>
              <a:t>Early-stage comparative sustainability assessment of novel </a:t>
            </a:r>
            <a:r>
              <a:rPr lang="en-US" i="1" dirty="0" err="1"/>
              <a:t>biobased</a:t>
            </a:r>
            <a:r>
              <a:rPr lang="en-US" i="1" dirty="0"/>
              <a:t> processes</a:t>
            </a:r>
            <a:r>
              <a:rPr lang="en-US" dirty="0"/>
              <a:t>, A.D. Patel, K. </a:t>
            </a:r>
            <a:r>
              <a:rPr lang="en-US" dirty="0" err="1"/>
              <a:t>Meesters</a:t>
            </a:r>
            <a:r>
              <a:rPr lang="en-US" dirty="0"/>
              <a:t>, H. den </a:t>
            </a:r>
            <a:r>
              <a:rPr lang="en-US" dirty="0" err="1"/>
              <a:t>Uil</a:t>
            </a:r>
            <a:r>
              <a:rPr lang="en-US" dirty="0"/>
              <a:t>, E. De Jong, E Worrell, M.K. Patel, </a:t>
            </a:r>
            <a:r>
              <a:rPr lang="en-US" dirty="0" err="1"/>
              <a:t>ChemSusChem</a:t>
            </a:r>
            <a:r>
              <a:rPr lang="en-US" dirty="0"/>
              <a:t>, 2013, 6 (9), 1724-1736</a:t>
            </a:r>
          </a:p>
          <a:p>
            <a:endParaRPr lang="nl-NL" dirty="0"/>
          </a:p>
        </p:txBody>
      </p:sp>
    </p:spTree>
    <p:extLst>
      <p:ext uri="{BB962C8B-B14F-4D97-AF65-F5344CB8AC3E}">
        <p14:creationId xmlns:p14="http://schemas.microsoft.com/office/powerpoint/2010/main" val="5111556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a:t>
            </a:r>
            <a:endParaRPr lang="en-US" dirty="0"/>
          </a:p>
        </p:txBody>
      </p:sp>
      <p:sp>
        <p:nvSpPr>
          <p:cNvPr id="3" name="Content Placeholder 2"/>
          <p:cNvSpPr>
            <a:spLocks noGrp="1"/>
          </p:cNvSpPr>
          <p:nvPr>
            <p:ph idx="1"/>
          </p:nvPr>
        </p:nvSpPr>
        <p:spPr/>
        <p:txBody>
          <a:bodyPr>
            <a:normAutofit lnSpcReduction="10000"/>
          </a:bodyPr>
          <a:lstStyle/>
          <a:p>
            <a:pPr>
              <a:buFont typeface="Wingdings" panose="05000000000000000000" pitchFamily="2" charset="2"/>
              <a:buChar char="Ø"/>
            </a:pPr>
            <a:r>
              <a:rPr lang="en-US" dirty="0" smtClean="0"/>
              <a:t>Why did you select these process/</a:t>
            </a:r>
            <a:r>
              <a:rPr lang="en-US" dirty="0" err="1" smtClean="0"/>
              <a:t>es</a:t>
            </a:r>
            <a:r>
              <a:rPr lang="en-US" dirty="0" smtClean="0"/>
              <a:t> for assessment?</a:t>
            </a:r>
          </a:p>
          <a:p>
            <a:pPr lvl="1">
              <a:buFont typeface="Courier New" panose="02070309020205020404" pitchFamily="49" charset="0"/>
              <a:buChar char="o"/>
            </a:pPr>
            <a:r>
              <a:rPr lang="en-US" dirty="0" smtClean="0"/>
              <a:t>E.g. Market demands for sustainable </a:t>
            </a:r>
            <a:r>
              <a:rPr lang="en-US" dirty="0" err="1" smtClean="0"/>
              <a:t>biobased</a:t>
            </a:r>
            <a:r>
              <a:rPr lang="en-US" dirty="0" smtClean="0"/>
              <a:t> alternatives</a:t>
            </a:r>
          </a:p>
          <a:p>
            <a:pPr>
              <a:buFont typeface="Wingdings" panose="05000000000000000000" pitchFamily="2" charset="2"/>
              <a:buChar char="Ø"/>
            </a:pPr>
            <a:r>
              <a:rPr lang="en-US" dirty="0"/>
              <a:t>C</a:t>
            </a:r>
            <a:r>
              <a:rPr lang="en-US" dirty="0" smtClean="0"/>
              <a:t>omments on the completeness of the data?</a:t>
            </a:r>
          </a:p>
          <a:p>
            <a:pPr lvl="1">
              <a:buFont typeface="Courier New" panose="02070309020205020404" pitchFamily="49" charset="0"/>
              <a:buChar char="o"/>
            </a:pPr>
            <a:r>
              <a:rPr lang="en-US" dirty="0" smtClean="0"/>
              <a:t>Do you miss some data or is the time and region not appropriate</a:t>
            </a:r>
          </a:p>
          <a:p>
            <a:pPr>
              <a:buFont typeface="Wingdings" panose="05000000000000000000" pitchFamily="2" charset="2"/>
              <a:buChar char="Ø"/>
            </a:pPr>
            <a:r>
              <a:rPr lang="en-US" dirty="0" smtClean="0"/>
              <a:t>Are there any particular red-flags?</a:t>
            </a:r>
          </a:p>
          <a:p>
            <a:pPr lvl="1">
              <a:buFont typeface="Courier New" panose="02070309020205020404" pitchFamily="49" charset="0"/>
              <a:buChar char="o"/>
            </a:pPr>
            <a:r>
              <a:rPr lang="en-US" dirty="0" smtClean="0"/>
              <a:t>E.g. Unfeasible economic margin (&gt;2)</a:t>
            </a:r>
          </a:p>
          <a:p>
            <a:pPr>
              <a:buFont typeface="Wingdings" panose="05000000000000000000" pitchFamily="2" charset="2"/>
              <a:buChar char="Ø"/>
            </a:pPr>
            <a:r>
              <a:rPr lang="en-US" dirty="0" smtClean="0"/>
              <a:t>What was your reasoning behind the weighting factors (If you would recommend taking a decision based on overall score)?</a:t>
            </a:r>
          </a:p>
          <a:p>
            <a:pPr>
              <a:buFont typeface="Wingdings" panose="05000000000000000000" pitchFamily="2" charset="2"/>
              <a:buChar char="Ø"/>
            </a:pPr>
            <a:r>
              <a:rPr lang="en-US" dirty="0" smtClean="0"/>
              <a:t>Based on the data and outcomes which process would you recommend and why?</a:t>
            </a:r>
          </a:p>
          <a:p>
            <a:pPr lvl="1">
              <a:buFont typeface="Wingdings" panose="05000000000000000000" pitchFamily="2" charset="2"/>
              <a:buChar char="Ø"/>
            </a:pPr>
            <a:r>
              <a:rPr lang="en-US" dirty="0" smtClean="0"/>
              <a:t>E.g. Sensitivity and trends</a:t>
            </a:r>
          </a:p>
          <a:p>
            <a:pPr>
              <a:buFont typeface="Wingdings" panose="05000000000000000000" pitchFamily="2" charset="2"/>
              <a:buChar char="Ø"/>
            </a:pPr>
            <a:r>
              <a:rPr lang="en-US" dirty="0" smtClean="0"/>
              <a:t>What follow up actions do you recommend?</a:t>
            </a:r>
          </a:p>
          <a:p>
            <a:pPr lvl="1">
              <a:buFont typeface="Wingdings" panose="05000000000000000000" pitchFamily="2" charset="2"/>
              <a:buChar char="Ø"/>
            </a:pPr>
            <a:r>
              <a:rPr lang="en-US" dirty="0" smtClean="0"/>
              <a:t>E.g. Experiments, Re-evaluation at a later date or circumstances </a:t>
            </a:r>
          </a:p>
          <a:p>
            <a:endParaRPr lang="en-US" dirty="0"/>
          </a:p>
        </p:txBody>
      </p:sp>
    </p:spTree>
    <p:extLst>
      <p:ext uri="{BB962C8B-B14F-4D97-AF65-F5344CB8AC3E}">
        <p14:creationId xmlns:p14="http://schemas.microsoft.com/office/powerpoint/2010/main" val="322490427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a:t>
            </a:r>
            <a:endParaRPr lang="en-US" dirty="0"/>
          </a:p>
        </p:txBody>
      </p:sp>
      <p:sp>
        <p:nvSpPr>
          <p:cNvPr id="3" name="Content Placeholder 2"/>
          <p:cNvSpPr>
            <a:spLocks noGrp="1"/>
          </p:cNvSpPr>
          <p:nvPr>
            <p:ph idx="1"/>
          </p:nvPr>
        </p:nvSpPr>
        <p:spPr/>
        <p:txBody>
          <a:bodyPr/>
          <a:lstStyle/>
          <a:p>
            <a:r>
              <a:rPr lang="en-US" dirty="0" smtClean="0"/>
              <a:t>This module has been funded with a grant from NSF</a:t>
            </a:r>
            <a:endParaRPr lang="en-US" dirty="0"/>
          </a:p>
        </p:txBody>
      </p:sp>
    </p:spTree>
    <p:extLst>
      <p:ext uri="{BB962C8B-B14F-4D97-AF65-F5344CB8AC3E}">
        <p14:creationId xmlns:p14="http://schemas.microsoft.com/office/powerpoint/2010/main" val="42860510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r>
              <a:rPr lang="en-US" sz="2800" i="1" dirty="0"/>
              <a:t>Thank you</a:t>
            </a:r>
          </a:p>
          <a:p>
            <a:pPr algn="ctr"/>
            <a:endParaRPr lang="en-US" dirty="0"/>
          </a:p>
          <a:p>
            <a:pPr algn="ctr"/>
            <a:r>
              <a:rPr lang="en-US" dirty="0" smtClean="0"/>
              <a:t>Akshay Patel</a:t>
            </a:r>
          </a:p>
          <a:p>
            <a:pPr algn="ctr"/>
            <a:r>
              <a:rPr lang="en-US" dirty="0" smtClean="0"/>
              <a:t>+31 (0) 30 8080139</a:t>
            </a:r>
          </a:p>
          <a:p>
            <a:pPr algn="ctr"/>
            <a:r>
              <a:rPr lang="en-US" dirty="0" smtClean="0">
                <a:hlinkClick r:id="rId3"/>
              </a:rPr>
              <a:t>adpatel@sustanalyze.com</a:t>
            </a:r>
            <a:endParaRPr lang="en-US" dirty="0" smtClean="0"/>
          </a:p>
          <a:p>
            <a:pPr algn="ctr"/>
            <a:r>
              <a:rPr lang="en-US" dirty="0" smtClean="0">
                <a:hlinkClick r:id="rId4"/>
              </a:rPr>
              <a:t>www.sustanalyze.com</a:t>
            </a:r>
            <a:r>
              <a:rPr lang="en-US" dirty="0" smtClean="0"/>
              <a:t> </a:t>
            </a:r>
          </a:p>
          <a:p>
            <a:pPr marL="0" indent="0" algn="ctr">
              <a:buNone/>
            </a:pPr>
            <a:r>
              <a:rPr lang="en-US" dirty="0" smtClean="0"/>
              <a:t>Utrecht Science Park</a:t>
            </a:r>
          </a:p>
          <a:p>
            <a:pPr marL="0" indent="0" algn="ctr">
              <a:buNone/>
            </a:pPr>
            <a:r>
              <a:rPr lang="en-US" dirty="0" err="1" smtClean="0"/>
              <a:t>Padualaan</a:t>
            </a:r>
            <a:r>
              <a:rPr lang="en-US" dirty="0" smtClean="0"/>
              <a:t> 8, 3584CH</a:t>
            </a:r>
          </a:p>
          <a:p>
            <a:pPr marL="0" indent="0" algn="ctr">
              <a:buNone/>
            </a:pPr>
            <a:r>
              <a:rPr lang="en-US" dirty="0" smtClean="0"/>
              <a:t>Utrecht, the Netherlands</a:t>
            </a:r>
          </a:p>
        </p:txBody>
      </p:sp>
    </p:spTree>
    <p:extLst>
      <p:ext uri="{BB962C8B-B14F-4D97-AF65-F5344CB8AC3E}">
        <p14:creationId xmlns:p14="http://schemas.microsoft.com/office/powerpoint/2010/main" val="31817066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67827" y="3386431"/>
            <a:ext cx="1317308" cy="342608"/>
          </a:xfrm>
        </p:spPr>
        <p:txBody>
          <a:bodyPr>
            <a:normAutofit lnSpcReduction="10000"/>
          </a:bodyPr>
          <a:lstStyle/>
          <a:p>
            <a:r>
              <a:rPr lang="en-US" dirty="0" smtClean="0"/>
              <a:t>Extra slides</a:t>
            </a:r>
            <a:endParaRPr lang="en-US" dirty="0"/>
          </a:p>
        </p:txBody>
      </p:sp>
    </p:spTree>
    <p:extLst>
      <p:ext uri="{BB962C8B-B14F-4D97-AF65-F5344CB8AC3E}">
        <p14:creationId xmlns:p14="http://schemas.microsoft.com/office/powerpoint/2010/main" val="2059899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Chemical manufacturing plant development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6620247"/>
              </p:ext>
            </p:extLst>
          </p:nvPr>
        </p:nvGraphicFramePr>
        <p:xfrm>
          <a:off x="843114" y="1479821"/>
          <a:ext cx="10312566" cy="39166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8048967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EHS: Environment</a:t>
            </a:r>
            <a:endParaRPr lang="en-US" dirty="0"/>
          </a:p>
        </p:txBody>
      </p:sp>
      <p:pic>
        <p:nvPicPr>
          <p:cNvPr id="4" name="Content Placeholder 3"/>
          <p:cNvPicPr>
            <a:picLocks noGrp="1" noChangeAspect="1"/>
          </p:cNvPicPr>
          <p:nvPr>
            <p:ph idx="1"/>
          </p:nvPr>
        </p:nvPicPr>
        <p:blipFill>
          <a:blip r:embed="rId4"/>
          <a:stretch>
            <a:fillRect/>
          </a:stretch>
        </p:blipFill>
        <p:spPr>
          <a:xfrm>
            <a:off x="2886668" y="1272624"/>
            <a:ext cx="5629535" cy="932940"/>
          </a:xfrm>
          <a:prstGeom prst="rect">
            <a:avLst/>
          </a:prstGeom>
        </p:spPr>
      </p:pic>
      <p:sp>
        <p:nvSpPr>
          <p:cNvPr id="6" name="Rectangle 2"/>
          <p:cNvSpPr>
            <a:spLocks noChangeArrowheads="1"/>
          </p:cNvSpPr>
          <p:nvPr/>
        </p:nvSpPr>
        <p:spPr bwMode="auto">
          <a:xfrm>
            <a:off x="1097280" y="21017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546912961"/>
              </p:ext>
            </p:extLst>
          </p:nvPr>
        </p:nvGraphicFramePr>
        <p:xfrm>
          <a:off x="1097279" y="2101755"/>
          <a:ext cx="9078653" cy="4408227"/>
        </p:xfrm>
        <a:graphic>
          <a:graphicData uri="http://schemas.openxmlformats.org/presentationml/2006/ole">
            <mc:AlternateContent xmlns:mc="http://schemas.openxmlformats.org/markup-compatibility/2006">
              <mc:Choice xmlns:v="urn:schemas-microsoft-com:vml" Requires="v">
                <p:oleObj spid="_x0000_s7215" r:id="rId5" imgW="6150292" imgH="3001804" progId="Visio.Drawing.11">
                  <p:embed/>
                </p:oleObj>
              </mc:Choice>
              <mc:Fallback>
                <p:oleObj r:id="rId5" imgW="6150292" imgH="3001804"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7279" y="2101755"/>
                        <a:ext cx="9078653" cy="4408227"/>
                      </a:xfrm>
                      <a:prstGeom prst="rect">
                        <a:avLst/>
                      </a:prstGeom>
                      <a:noFill/>
                    </p:spPr>
                  </p:pic>
                </p:oleObj>
              </mc:Fallback>
            </mc:AlternateContent>
          </a:graphicData>
        </a:graphic>
      </p:graphicFrame>
    </p:spTree>
    <p:extLst>
      <p:ext uri="{BB962C8B-B14F-4D97-AF65-F5344CB8AC3E}">
        <p14:creationId xmlns:p14="http://schemas.microsoft.com/office/powerpoint/2010/main" val="24222662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EHS: Health</a:t>
            </a:r>
            <a:endParaRPr lang="en-US" dirty="0"/>
          </a:p>
        </p:txBody>
      </p:sp>
      <p:pic>
        <p:nvPicPr>
          <p:cNvPr id="4" name="Content Placeholder 3"/>
          <p:cNvPicPr>
            <a:picLocks noGrp="1" noChangeAspect="1"/>
          </p:cNvPicPr>
          <p:nvPr>
            <p:ph idx="1"/>
          </p:nvPr>
        </p:nvPicPr>
        <p:blipFill>
          <a:blip r:embed="rId4"/>
          <a:stretch>
            <a:fillRect/>
          </a:stretch>
        </p:blipFill>
        <p:spPr>
          <a:xfrm>
            <a:off x="9429750" y="1414929"/>
            <a:ext cx="2762250" cy="914400"/>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4195957246"/>
              </p:ext>
            </p:extLst>
          </p:nvPr>
        </p:nvGraphicFramePr>
        <p:xfrm>
          <a:off x="1097280" y="1414929"/>
          <a:ext cx="8421718" cy="5016547"/>
        </p:xfrm>
        <a:graphic>
          <a:graphicData uri="http://schemas.openxmlformats.org/presentationml/2006/ole">
            <mc:AlternateContent xmlns:mc="http://schemas.openxmlformats.org/markup-compatibility/2006">
              <mc:Choice xmlns:v="urn:schemas-microsoft-com:vml" Requires="v">
                <p:oleObj spid="_x0000_s6192" r:id="rId5" imgW="6150292" imgH="3674745" progId="Visio.Drawing.11">
                  <p:embed/>
                </p:oleObj>
              </mc:Choice>
              <mc:Fallback>
                <p:oleObj r:id="rId5" imgW="6150292" imgH="3674745"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7280" y="1414929"/>
                        <a:ext cx="8421718" cy="5016547"/>
                      </a:xfrm>
                      <a:prstGeom prst="rect">
                        <a:avLst/>
                      </a:prstGeom>
                      <a:noFill/>
                    </p:spPr>
                  </p:pic>
                </p:oleObj>
              </mc:Fallback>
            </mc:AlternateContent>
          </a:graphicData>
        </a:graphic>
      </p:graphicFrame>
    </p:spTree>
    <p:extLst>
      <p:ext uri="{BB962C8B-B14F-4D97-AF65-F5344CB8AC3E}">
        <p14:creationId xmlns:p14="http://schemas.microsoft.com/office/powerpoint/2010/main" val="26840146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EHS: Safety</a:t>
            </a:r>
            <a:endParaRPr lang="en-US" dirty="0"/>
          </a:p>
        </p:txBody>
      </p:sp>
      <p:pic>
        <p:nvPicPr>
          <p:cNvPr id="4" name="Content Placeholder 3"/>
          <p:cNvPicPr>
            <a:picLocks noGrp="1" noChangeAspect="1"/>
          </p:cNvPicPr>
          <p:nvPr>
            <p:ph idx="1"/>
          </p:nvPr>
        </p:nvPicPr>
        <p:blipFill>
          <a:blip r:embed="rId4"/>
          <a:stretch>
            <a:fillRect/>
          </a:stretch>
        </p:blipFill>
        <p:spPr>
          <a:xfrm>
            <a:off x="8820278" y="1357312"/>
            <a:ext cx="3019425" cy="762000"/>
          </a:xfrm>
          <a:prstGeom prst="rect">
            <a:avLst/>
          </a:prstGeom>
        </p:spPr>
      </p:pic>
      <p:sp>
        <p:nvSpPr>
          <p:cNvPr id="5" name="Rectangle 2"/>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225712616"/>
              </p:ext>
            </p:extLst>
          </p:nvPr>
        </p:nvGraphicFramePr>
        <p:xfrm>
          <a:off x="1097279" y="1357312"/>
          <a:ext cx="6818421" cy="5476891"/>
        </p:xfrm>
        <a:graphic>
          <a:graphicData uri="http://schemas.openxmlformats.org/presentationml/2006/ole">
            <mc:AlternateContent xmlns:mc="http://schemas.openxmlformats.org/markup-compatibility/2006">
              <mc:Choice xmlns:v="urn:schemas-microsoft-com:vml" Requires="v">
                <p:oleObj spid="_x0000_s1071" r:id="rId5" imgW="6151721" imgH="4944904" progId="Visio.Drawing.11">
                  <p:embed/>
                </p:oleObj>
              </mc:Choice>
              <mc:Fallback>
                <p:oleObj r:id="rId5" imgW="6151721" imgH="4944904"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7279" y="1357312"/>
                        <a:ext cx="6818421" cy="5476891"/>
                      </a:xfrm>
                      <a:prstGeom prst="rect">
                        <a:avLst/>
                      </a:prstGeom>
                      <a:noFill/>
                    </p:spPr>
                  </p:pic>
                </p:oleObj>
              </mc:Fallback>
            </mc:AlternateContent>
          </a:graphicData>
        </a:graphic>
      </p:graphicFrame>
    </p:spTree>
    <p:extLst>
      <p:ext uri="{BB962C8B-B14F-4D97-AF65-F5344CB8AC3E}">
        <p14:creationId xmlns:p14="http://schemas.microsoft.com/office/powerpoint/2010/main" val="2363779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level characteristics</a:t>
            </a:r>
            <a:endParaRPr lang="en-US" dirty="0"/>
          </a:p>
        </p:txBody>
      </p:sp>
      <p:sp>
        <p:nvSpPr>
          <p:cNvPr id="4" name="Rounded Rectangle 3"/>
          <p:cNvSpPr/>
          <p:nvPr/>
        </p:nvSpPr>
        <p:spPr>
          <a:xfrm>
            <a:off x="2939560" y="2983147"/>
            <a:ext cx="1845946" cy="929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Economics</a:t>
            </a:r>
            <a:endParaRPr lang="en-US" sz="2000" dirty="0"/>
          </a:p>
        </p:txBody>
      </p:sp>
      <p:sp>
        <p:nvSpPr>
          <p:cNvPr id="5" name="Rounded Rectangle 4"/>
          <p:cNvSpPr/>
          <p:nvPr/>
        </p:nvSpPr>
        <p:spPr>
          <a:xfrm>
            <a:off x="3862533" y="4525054"/>
            <a:ext cx="1845946" cy="929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Life cycle environmental impacts</a:t>
            </a:r>
            <a:endParaRPr lang="en-US" sz="2000" dirty="0"/>
          </a:p>
        </p:txBody>
      </p:sp>
      <p:sp>
        <p:nvSpPr>
          <p:cNvPr id="6" name="Rounded Rectangle 5"/>
          <p:cNvSpPr/>
          <p:nvPr/>
        </p:nvSpPr>
        <p:spPr>
          <a:xfrm>
            <a:off x="7565090" y="2983147"/>
            <a:ext cx="1845946" cy="929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Social impacts</a:t>
            </a:r>
          </a:p>
        </p:txBody>
      </p:sp>
      <p:sp>
        <p:nvSpPr>
          <p:cNvPr id="7" name="Rounded Rectangle 6"/>
          <p:cNvSpPr/>
          <p:nvPr/>
        </p:nvSpPr>
        <p:spPr>
          <a:xfrm>
            <a:off x="6931630" y="4525054"/>
            <a:ext cx="1845946" cy="929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Regulations,</a:t>
            </a:r>
          </a:p>
          <a:p>
            <a:pPr algn="ctr"/>
            <a:r>
              <a:rPr lang="en-US" sz="2000" dirty="0" smtClean="0"/>
              <a:t>Business risks</a:t>
            </a:r>
          </a:p>
        </p:txBody>
      </p:sp>
      <p:sp>
        <p:nvSpPr>
          <p:cNvPr id="8" name="Rounded Rectangle 7"/>
          <p:cNvSpPr/>
          <p:nvPr/>
        </p:nvSpPr>
        <p:spPr>
          <a:xfrm>
            <a:off x="5252325" y="1974504"/>
            <a:ext cx="1845946" cy="929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t>Technical feasibility</a:t>
            </a:r>
            <a:endParaRPr lang="en-US" sz="2000" dirty="0"/>
          </a:p>
        </p:txBody>
      </p:sp>
      <p:sp>
        <p:nvSpPr>
          <p:cNvPr id="9" name="Oval 8"/>
          <p:cNvSpPr/>
          <p:nvPr/>
        </p:nvSpPr>
        <p:spPr>
          <a:xfrm>
            <a:off x="5121355" y="3305960"/>
            <a:ext cx="2107886" cy="972587"/>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t>Chemical process</a:t>
            </a:r>
            <a:endParaRPr lang="en-US" sz="2400" dirty="0"/>
          </a:p>
        </p:txBody>
      </p:sp>
    </p:spTree>
    <p:extLst>
      <p:ext uri="{BB962C8B-B14F-4D97-AF65-F5344CB8AC3E}">
        <p14:creationId xmlns:p14="http://schemas.microsoft.com/office/powerpoint/2010/main" val="3068481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development &amp; flexibility</a:t>
            </a:r>
            <a:endParaRPr lang="en-US" dirty="0"/>
          </a:p>
        </p:txBody>
      </p:sp>
      <p:grpSp>
        <p:nvGrpSpPr>
          <p:cNvPr id="15" name="Group 14"/>
          <p:cNvGrpSpPr/>
          <p:nvPr/>
        </p:nvGrpSpPr>
        <p:grpSpPr>
          <a:xfrm>
            <a:off x="377371" y="1903791"/>
            <a:ext cx="11582400" cy="4322838"/>
            <a:chOff x="377371" y="1903791"/>
            <a:chExt cx="11582400" cy="4322838"/>
          </a:xfrm>
        </p:grpSpPr>
        <p:grpSp>
          <p:nvGrpSpPr>
            <p:cNvPr id="16" name="Group 15"/>
            <p:cNvGrpSpPr/>
            <p:nvPr/>
          </p:nvGrpSpPr>
          <p:grpSpPr>
            <a:xfrm>
              <a:off x="1762034" y="1903791"/>
              <a:ext cx="8728891" cy="2813352"/>
              <a:chOff x="1082766" y="1845734"/>
              <a:chExt cx="10165806" cy="4023360"/>
            </a:xfrm>
          </p:grpSpPr>
          <p:cxnSp>
            <p:nvCxnSpPr>
              <p:cNvPr id="23" name="Straight Arrow Connector 22"/>
              <p:cNvCxnSpPr/>
              <p:nvPr/>
            </p:nvCxnSpPr>
            <p:spPr>
              <a:xfrm flipV="1">
                <a:off x="1097280" y="1845734"/>
                <a:ext cx="0" cy="4023360"/>
              </a:xfrm>
              <a:prstGeom prst="straightConnector1">
                <a:avLst/>
              </a:prstGeom>
              <a:noFill/>
              <a:ln w="57150" cap="flat" cmpd="sng" algn="ctr">
                <a:solidFill>
                  <a:srgbClr val="E9E5DC">
                    <a:lumMod val="75000"/>
                  </a:srgbClr>
                </a:solidFill>
                <a:prstDash val="solid"/>
                <a:tailEnd type="triangle"/>
              </a:ln>
              <a:effectLst/>
            </p:spPr>
          </p:cxnSp>
          <p:cxnSp>
            <p:nvCxnSpPr>
              <p:cNvPr id="24" name="Straight Arrow Connector 23"/>
              <p:cNvCxnSpPr/>
              <p:nvPr/>
            </p:nvCxnSpPr>
            <p:spPr>
              <a:xfrm>
                <a:off x="1082766" y="5869094"/>
                <a:ext cx="10165806" cy="0"/>
              </a:xfrm>
              <a:prstGeom prst="straightConnector1">
                <a:avLst/>
              </a:prstGeom>
              <a:noFill/>
              <a:ln w="57150" cap="flat" cmpd="sng" algn="ctr">
                <a:solidFill>
                  <a:srgbClr val="D34817">
                    <a:shade val="60000"/>
                    <a:satMod val="110000"/>
                  </a:srgbClr>
                </a:solidFill>
                <a:prstDash val="solid"/>
                <a:tailEnd type="triangle"/>
              </a:ln>
              <a:effectLst/>
            </p:spPr>
          </p:cxnSp>
          <p:cxnSp>
            <p:nvCxnSpPr>
              <p:cNvPr id="25" name="Straight Arrow Connector 24"/>
              <p:cNvCxnSpPr/>
              <p:nvPr/>
            </p:nvCxnSpPr>
            <p:spPr>
              <a:xfrm flipV="1">
                <a:off x="11206481" y="1845734"/>
                <a:ext cx="0" cy="4023360"/>
              </a:xfrm>
              <a:prstGeom prst="straightConnector1">
                <a:avLst/>
              </a:prstGeom>
              <a:noFill/>
              <a:ln w="57150" cap="flat" cmpd="sng" algn="ctr">
                <a:solidFill>
                  <a:srgbClr val="00B050"/>
                </a:solidFill>
                <a:prstDash val="solid"/>
                <a:tailEnd type="triangle"/>
              </a:ln>
              <a:effectLst/>
            </p:spPr>
          </p:cxnSp>
        </p:grpSp>
        <p:sp>
          <p:nvSpPr>
            <p:cNvPr id="17" name="TextBox 16"/>
            <p:cNvSpPr txBox="1"/>
            <p:nvPr/>
          </p:nvSpPr>
          <p:spPr>
            <a:xfrm>
              <a:off x="5722754" y="4717143"/>
              <a:ext cx="78377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prstClr val="black"/>
                  </a:solidFill>
                  <a:effectLst/>
                  <a:uLnTx/>
                  <a:uFillTx/>
                  <a:latin typeface="Perpetua"/>
                </a:rPr>
                <a:t>Time</a:t>
              </a:r>
            </a:p>
          </p:txBody>
        </p:sp>
        <p:sp>
          <p:nvSpPr>
            <p:cNvPr id="18" name="TextBox 17"/>
            <p:cNvSpPr txBox="1"/>
            <p:nvPr/>
          </p:nvSpPr>
          <p:spPr>
            <a:xfrm>
              <a:off x="377371" y="3125801"/>
              <a:ext cx="1371599"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black"/>
                  </a:solidFill>
                  <a:effectLst/>
                  <a:uLnTx/>
                  <a:uFillTx/>
                  <a:latin typeface="Perpetua"/>
                </a:rPr>
                <a:t>Flexibility</a:t>
              </a:r>
            </a:p>
          </p:txBody>
        </p:sp>
        <p:sp>
          <p:nvSpPr>
            <p:cNvPr id="19" name="TextBox 18"/>
            <p:cNvSpPr txBox="1"/>
            <p:nvPr/>
          </p:nvSpPr>
          <p:spPr>
            <a:xfrm>
              <a:off x="10490925" y="2987301"/>
              <a:ext cx="1468846" cy="70788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smtClean="0">
                  <a:ln>
                    <a:noFill/>
                  </a:ln>
                  <a:solidFill>
                    <a:prstClr val="black"/>
                  </a:solidFill>
                  <a:effectLst/>
                  <a:uLnTx/>
                  <a:uFillTx/>
                  <a:latin typeface="Perpetua"/>
                </a:rPr>
                <a:t>Information availability</a:t>
              </a:r>
            </a:p>
          </p:txBody>
        </p:sp>
        <p:cxnSp>
          <p:nvCxnSpPr>
            <p:cNvPr id="20" name="Straight Arrow Connector 19"/>
            <p:cNvCxnSpPr/>
            <p:nvPr/>
          </p:nvCxnSpPr>
          <p:spPr>
            <a:xfrm flipV="1">
              <a:off x="2098308" y="2075543"/>
              <a:ext cx="7698835" cy="2272269"/>
            </a:xfrm>
            <a:prstGeom prst="straightConnector1">
              <a:avLst/>
            </a:prstGeom>
            <a:noFill/>
            <a:ln w="57150" cap="flat" cmpd="sng" algn="ctr">
              <a:solidFill>
                <a:srgbClr val="00B050"/>
              </a:solidFill>
              <a:prstDash val="lgDash"/>
              <a:headEnd type="none" w="med" len="med"/>
              <a:tailEnd type="arrow" w="med" len="med"/>
            </a:ln>
            <a:effectLst/>
          </p:spPr>
        </p:cxnSp>
        <p:graphicFrame>
          <p:nvGraphicFramePr>
            <p:cNvPr id="21" name="Diagram 20"/>
            <p:cNvGraphicFramePr/>
            <p:nvPr>
              <p:extLst/>
            </p:nvPr>
          </p:nvGraphicFramePr>
          <p:xfrm>
            <a:off x="1748969" y="5295145"/>
            <a:ext cx="8741955" cy="9314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22" name="Curved Connector 21"/>
            <p:cNvCxnSpPr/>
            <p:nvPr/>
          </p:nvCxnSpPr>
          <p:spPr>
            <a:xfrm>
              <a:off x="2086554" y="2214359"/>
              <a:ext cx="7608989" cy="2343127"/>
            </a:xfrm>
            <a:prstGeom prst="curvedConnector3">
              <a:avLst>
                <a:gd name="adj1" fmla="val 53434"/>
              </a:avLst>
            </a:prstGeom>
            <a:noFill/>
            <a:ln w="57150" cap="flat" cmpd="sng" algn="ctr">
              <a:solidFill>
                <a:srgbClr val="E9E5DC">
                  <a:lumMod val="75000"/>
                </a:srgbClr>
              </a:solidFill>
              <a:prstDash val="sysDash"/>
              <a:tailEnd type="triangle"/>
            </a:ln>
            <a:effectLst/>
          </p:spPr>
        </p:cxnSp>
      </p:grpSp>
    </p:spTree>
    <p:extLst>
      <p:ext uri="{BB962C8B-B14F-4D97-AF65-F5344CB8AC3E}">
        <p14:creationId xmlns:p14="http://schemas.microsoft.com/office/powerpoint/2010/main" val="1422566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simulation of benefits &amp; impacts</a:t>
            </a:r>
            <a:endParaRPr lang="en-US" dirty="0"/>
          </a:p>
        </p:txBody>
      </p:sp>
      <p:grpSp>
        <p:nvGrpSpPr>
          <p:cNvPr id="4" name="Group 3"/>
          <p:cNvGrpSpPr/>
          <p:nvPr/>
        </p:nvGrpSpPr>
        <p:grpSpPr>
          <a:xfrm>
            <a:off x="1097280" y="1567343"/>
            <a:ext cx="10174514" cy="2133801"/>
            <a:chOff x="1554758" y="4221088"/>
            <a:chExt cx="5904656" cy="1440160"/>
          </a:xfrm>
        </p:grpSpPr>
        <p:grpSp>
          <p:nvGrpSpPr>
            <p:cNvPr id="5" name="Group 4"/>
            <p:cNvGrpSpPr/>
            <p:nvPr/>
          </p:nvGrpSpPr>
          <p:grpSpPr>
            <a:xfrm>
              <a:off x="1554758" y="4221088"/>
              <a:ext cx="5904656" cy="1440160"/>
              <a:chOff x="1475656" y="2420888"/>
              <a:chExt cx="5904656" cy="1440160"/>
            </a:xfrm>
          </p:grpSpPr>
          <p:graphicFrame>
            <p:nvGraphicFramePr>
              <p:cNvPr id="7" name="Diagram 6"/>
              <p:cNvGraphicFramePr/>
              <p:nvPr>
                <p:extLst>
                  <p:ext uri="{D42A27DB-BD31-4B8C-83A1-F6EECF244321}">
                    <p14:modId xmlns:p14="http://schemas.microsoft.com/office/powerpoint/2010/main" val="872246763"/>
                  </p:ext>
                </p:extLst>
              </p:nvPr>
            </p:nvGraphicFramePr>
            <p:xfrm>
              <a:off x="1763688" y="2420888"/>
              <a:ext cx="5544616" cy="9676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p:cNvSpPr/>
              <p:nvPr/>
            </p:nvSpPr>
            <p:spPr>
              <a:xfrm>
                <a:off x="1475656" y="2492896"/>
                <a:ext cx="5904656" cy="1368152"/>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b="0" i="0" u="none" strike="noStrike" kern="0" cap="none" spc="0" normalizeH="0" baseline="0" noProof="0" smtClean="0">
                  <a:ln>
                    <a:noFill/>
                  </a:ln>
                  <a:solidFill>
                    <a:prstClr val="white"/>
                  </a:solidFill>
                  <a:effectLst/>
                  <a:uLnTx/>
                  <a:uFillTx/>
                  <a:latin typeface="Calibri"/>
                  <a:ea typeface="+mn-ea"/>
                  <a:cs typeface="+mn-cs"/>
                </a:endParaRPr>
              </a:p>
            </p:txBody>
          </p:sp>
          <p:sp>
            <p:nvSpPr>
              <p:cNvPr id="9" name="Flowchart: Alternate Process 8"/>
              <p:cNvSpPr/>
              <p:nvPr/>
            </p:nvSpPr>
            <p:spPr>
              <a:xfrm>
                <a:off x="1769284" y="3194943"/>
                <a:ext cx="2076658" cy="292024"/>
              </a:xfrm>
              <a:prstGeom prst="flowChartAlternateProcess">
                <a:avLst/>
              </a:prstGeom>
              <a:solidFill>
                <a:sysClr val="window" lastClr="FFFFFF"/>
              </a:solidFill>
              <a:ln w="57150" cap="flat" cmpd="sng" algn="ctr">
                <a:solidFill>
                  <a:schemeClr val="accent2"/>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b="0" i="0" u="none" strike="noStrike" kern="0" cap="none" spc="0" normalizeH="0" baseline="0" noProof="0" dirty="0" smtClean="0">
                    <a:ln>
                      <a:noFill/>
                    </a:ln>
                    <a:solidFill>
                      <a:prstClr val="black"/>
                    </a:solidFill>
                    <a:effectLst/>
                    <a:uLnTx/>
                    <a:uFillTx/>
                    <a:latin typeface="Calibri"/>
                    <a:ea typeface="+mn-ea"/>
                    <a:cs typeface="+mn-cs"/>
                  </a:rPr>
                  <a:t>Early stage assessment (ESA)</a:t>
                </a:r>
              </a:p>
            </p:txBody>
          </p:sp>
        </p:grpSp>
        <p:sp>
          <p:nvSpPr>
            <p:cNvPr id="6" name="Left-Right Arrow 5"/>
            <p:cNvSpPr/>
            <p:nvPr/>
          </p:nvSpPr>
          <p:spPr>
            <a:xfrm>
              <a:off x="1848386" y="5287167"/>
              <a:ext cx="3227670" cy="274320"/>
            </a:xfrm>
            <a:prstGeom prst="leftRightArrow">
              <a:avLst>
                <a:gd name="adj1" fmla="val 50000"/>
                <a:gd name="adj2" fmla="val 77104"/>
              </a:avLst>
            </a:prstGeom>
            <a:noFill/>
            <a:ln w="19050" cap="flat" cmpd="sng" algn="ctr">
              <a:solidFill>
                <a:srgbClr val="9BBB5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b="0" i="0" u="none" strike="noStrike" kern="0" cap="none" spc="0" normalizeH="0" baseline="0" noProof="0" dirty="0" smtClean="0">
                  <a:ln>
                    <a:noFill/>
                  </a:ln>
                  <a:solidFill>
                    <a:prstClr val="black"/>
                  </a:solidFill>
                  <a:effectLst/>
                  <a:uLnTx/>
                  <a:uFillTx/>
                  <a:latin typeface="Calibri"/>
                  <a:ea typeface="+mn-ea"/>
                  <a:cs typeface="+mn-cs"/>
                </a:rPr>
                <a:t>Ex-ante sustainability assessment</a:t>
              </a:r>
            </a:p>
          </p:txBody>
        </p:sp>
      </p:grpSp>
      <p:sp>
        <p:nvSpPr>
          <p:cNvPr id="10" name="Content Placeholder 2"/>
          <p:cNvSpPr>
            <a:spLocks noGrp="1"/>
          </p:cNvSpPr>
          <p:nvPr>
            <p:ph idx="1"/>
          </p:nvPr>
        </p:nvSpPr>
        <p:spPr>
          <a:xfrm>
            <a:off x="1097280" y="4187072"/>
            <a:ext cx="10058400" cy="1747170"/>
          </a:xfrm>
        </p:spPr>
        <p:txBody>
          <a:bodyPr>
            <a:normAutofit/>
          </a:bodyPr>
          <a:lstStyle/>
          <a:p>
            <a:pPr marL="0" indent="0">
              <a:buNone/>
            </a:pPr>
            <a:r>
              <a:rPr lang="en-US" dirty="0" smtClean="0"/>
              <a:t>Goals </a:t>
            </a:r>
          </a:p>
          <a:p>
            <a:pPr>
              <a:buFont typeface="Courier New" panose="02070309020205020404" pitchFamily="49" charset="0"/>
              <a:buChar char="o"/>
            </a:pPr>
            <a:r>
              <a:rPr lang="en-US" dirty="0" smtClean="0"/>
              <a:t> Objective data-based sustainability assessment - Comparative</a:t>
            </a:r>
          </a:p>
          <a:p>
            <a:pPr>
              <a:buFont typeface="Courier New" panose="02070309020205020404" pitchFamily="49" charset="0"/>
              <a:buChar char="o"/>
            </a:pPr>
            <a:r>
              <a:rPr lang="en-US" dirty="0"/>
              <a:t> </a:t>
            </a:r>
            <a:r>
              <a:rPr lang="en-US" dirty="0" smtClean="0"/>
              <a:t>Faster feedback loop for sustainable process development</a:t>
            </a:r>
          </a:p>
          <a:p>
            <a:pPr>
              <a:buFont typeface="Courier New" panose="02070309020205020404" pitchFamily="49" charset="0"/>
              <a:buChar char="o"/>
            </a:pPr>
            <a:r>
              <a:rPr lang="en-US" dirty="0"/>
              <a:t> </a:t>
            </a:r>
            <a:r>
              <a:rPr lang="en-US" dirty="0" smtClean="0"/>
              <a:t>Rapidly analyze and identify promising process routes</a:t>
            </a:r>
          </a:p>
        </p:txBody>
      </p:sp>
      <p:grpSp>
        <p:nvGrpSpPr>
          <p:cNvPr id="11" name="Group 10"/>
          <p:cNvGrpSpPr/>
          <p:nvPr/>
        </p:nvGrpSpPr>
        <p:grpSpPr>
          <a:xfrm>
            <a:off x="9439447" y="4595952"/>
            <a:ext cx="2438400" cy="1752600"/>
            <a:chOff x="6584515" y="1066800"/>
            <a:chExt cx="2438400" cy="1752600"/>
          </a:xfrm>
        </p:grpSpPr>
        <p:sp>
          <p:nvSpPr>
            <p:cNvPr id="12" name="Rounded Rectangle 11"/>
            <p:cNvSpPr/>
            <p:nvPr/>
          </p:nvSpPr>
          <p:spPr bwMode="auto">
            <a:xfrm>
              <a:off x="6584515" y="1066800"/>
              <a:ext cx="2438400" cy="1752600"/>
            </a:xfrm>
            <a:prstGeom prst="roundRect">
              <a:avLst>
                <a:gd name="adj" fmla="val 50000"/>
              </a:avLst>
            </a:prstGeom>
            <a:solidFill>
              <a:srgbClr val="92D050">
                <a:alpha val="8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latin typeface="Times New Roman" pitchFamily="18" charset="0"/>
              </a:endParaRPr>
            </a:p>
            <a:p>
              <a:pPr eaLnBrk="0" fontAlgn="base" hangingPunct="0">
                <a:spcBef>
                  <a:spcPct val="0"/>
                </a:spcBef>
                <a:spcAft>
                  <a:spcPct val="0"/>
                </a:spcAft>
              </a:pPr>
              <a:endParaRPr lang="en-US" sz="2400" dirty="0">
                <a:latin typeface="Times New Roman" pitchFamily="18" charset="0"/>
              </a:endParaRPr>
            </a:p>
          </p:txBody>
        </p:sp>
        <p:sp>
          <p:nvSpPr>
            <p:cNvPr id="13" name="Oval 12"/>
            <p:cNvSpPr/>
            <p:nvPr/>
          </p:nvSpPr>
          <p:spPr bwMode="auto">
            <a:xfrm>
              <a:off x="7023448" y="1143000"/>
              <a:ext cx="1600200" cy="1371600"/>
            </a:xfrm>
            <a:prstGeom prst="ellipse">
              <a:avLst/>
            </a:prstGeom>
            <a:solidFill>
              <a:srgbClr val="FFFF00">
                <a:alpha val="85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Times New Roman" pitchFamily="18" charset="0"/>
              </a:endParaRPr>
            </a:p>
          </p:txBody>
        </p:sp>
        <p:sp>
          <p:nvSpPr>
            <p:cNvPr id="14" name="Oval 13"/>
            <p:cNvSpPr/>
            <p:nvPr/>
          </p:nvSpPr>
          <p:spPr bwMode="auto">
            <a:xfrm>
              <a:off x="7309459" y="1269304"/>
              <a:ext cx="1004170" cy="829942"/>
            </a:xfrm>
            <a:prstGeom prst="ellipse">
              <a:avLst/>
            </a:prstGeom>
            <a:solidFill>
              <a:schemeClr val="accent2">
                <a:lumMod val="60000"/>
                <a:lumOff val="40000"/>
                <a:alpha val="87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Times New Roman" pitchFamily="18" charset="0"/>
              </a:endParaRPr>
            </a:p>
          </p:txBody>
        </p:sp>
        <p:sp>
          <p:nvSpPr>
            <p:cNvPr id="15" name="TextBox 14"/>
            <p:cNvSpPr txBox="1"/>
            <p:nvPr/>
          </p:nvSpPr>
          <p:spPr>
            <a:xfrm>
              <a:off x="7301108" y="1499748"/>
              <a:ext cx="1111685" cy="369332"/>
            </a:xfrm>
            <a:prstGeom prst="rect">
              <a:avLst/>
            </a:prstGeom>
            <a:noFill/>
          </p:spPr>
          <p:txBody>
            <a:bodyPr wrap="square" rtlCol="0">
              <a:spAutoFit/>
            </a:bodyPr>
            <a:lstStyle/>
            <a:p>
              <a:r>
                <a:rPr lang="en-US" dirty="0"/>
                <a:t>Economy</a:t>
              </a:r>
            </a:p>
          </p:txBody>
        </p:sp>
        <p:sp>
          <p:nvSpPr>
            <p:cNvPr id="16" name="TextBox 15"/>
            <p:cNvSpPr txBox="1"/>
            <p:nvPr/>
          </p:nvSpPr>
          <p:spPr>
            <a:xfrm>
              <a:off x="7151318" y="2450068"/>
              <a:ext cx="1402914" cy="369332"/>
            </a:xfrm>
            <a:prstGeom prst="rect">
              <a:avLst/>
            </a:prstGeom>
            <a:noFill/>
          </p:spPr>
          <p:txBody>
            <a:bodyPr wrap="square" rtlCol="0">
              <a:spAutoFit/>
            </a:bodyPr>
            <a:lstStyle/>
            <a:p>
              <a:r>
                <a:rPr lang="en-US" dirty="0"/>
                <a:t>Environment</a:t>
              </a:r>
            </a:p>
          </p:txBody>
        </p:sp>
        <p:sp>
          <p:nvSpPr>
            <p:cNvPr id="17" name="TextBox 16"/>
            <p:cNvSpPr txBox="1"/>
            <p:nvPr/>
          </p:nvSpPr>
          <p:spPr>
            <a:xfrm>
              <a:off x="7385659" y="2100290"/>
              <a:ext cx="1111685" cy="369332"/>
            </a:xfrm>
            <a:prstGeom prst="rect">
              <a:avLst/>
            </a:prstGeom>
            <a:noFill/>
          </p:spPr>
          <p:txBody>
            <a:bodyPr wrap="square" rtlCol="0">
              <a:spAutoFit/>
            </a:bodyPr>
            <a:lstStyle/>
            <a:p>
              <a:r>
                <a:rPr lang="en-US" dirty="0"/>
                <a:t>Society</a:t>
              </a:r>
            </a:p>
          </p:txBody>
        </p:sp>
      </p:grpSp>
      <p:sp>
        <p:nvSpPr>
          <p:cNvPr id="18" name="Flowchart: Alternate Process 17"/>
          <p:cNvSpPr/>
          <p:nvPr/>
        </p:nvSpPr>
        <p:spPr>
          <a:xfrm>
            <a:off x="5191243" y="2711918"/>
            <a:ext cx="2123958" cy="432675"/>
          </a:xfrm>
          <a:prstGeom prst="flowChartAlternateProcess">
            <a:avLst/>
          </a:prstGeom>
          <a:solidFill>
            <a:sysClr val="window" lastClr="FFFFFF"/>
          </a:solidFill>
          <a:ln w="57150" cap="flat" cmpd="sng" algn="ctr">
            <a:solidFill>
              <a:srgbClr val="9BBB5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nl-NL" b="0" i="0" u="none" strike="noStrike" kern="0" cap="none" spc="0" normalizeH="0" baseline="0" noProof="0" dirty="0" smtClean="0">
                <a:ln>
                  <a:noFill/>
                </a:ln>
                <a:solidFill>
                  <a:prstClr val="black"/>
                </a:solidFill>
                <a:effectLst/>
                <a:uLnTx/>
                <a:uFillTx/>
                <a:latin typeface="Calibri"/>
                <a:ea typeface="+mn-ea"/>
                <a:cs typeface="+mn-cs"/>
              </a:rPr>
              <a:t>Detailed assessment (ESA)</a:t>
            </a:r>
          </a:p>
        </p:txBody>
      </p:sp>
    </p:spTree>
    <p:extLst>
      <p:ext uri="{BB962C8B-B14F-4D97-AF65-F5344CB8AC3E}">
        <p14:creationId xmlns:p14="http://schemas.microsoft.com/office/powerpoint/2010/main" val="42789452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assessment basis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Systems overview</a:t>
            </a:r>
          </a:p>
          <a:p>
            <a:pPr>
              <a:buFont typeface="Wingdings" panose="05000000000000000000" pitchFamily="2" charset="2"/>
              <a:buChar char="Ø"/>
            </a:pPr>
            <a:r>
              <a:rPr lang="en-US" dirty="0"/>
              <a:t>Avoid shifting burdens</a:t>
            </a:r>
          </a:p>
          <a:p>
            <a:endParaRPr lang="en-US"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6006" y="2189329"/>
            <a:ext cx="3968750" cy="270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698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Why do we develop a chemical manufacturing process</a:t>
            </a:r>
            <a:endParaRPr lang="en-US" sz="3600" dirty="0"/>
          </a:p>
        </p:txBody>
      </p:sp>
      <p:sp>
        <p:nvSpPr>
          <p:cNvPr id="3" name="Content Placeholder 2"/>
          <p:cNvSpPr>
            <a:spLocks noGrp="1"/>
          </p:cNvSpPr>
          <p:nvPr>
            <p:ph idx="1"/>
          </p:nvPr>
        </p:nvSpPr>
        <p:spPr/>
        <p:txBody>
          <a:bodyPr/>
          <a:lstStyle/>
          <a:p>
            <a:r>
              <a:rPr lang="en-US" dirty="0" smtClean="0"/>
              <a:t>A chemical manufacturing process can be designed to meet any of the following demands:</a:t>
            </a:r>
          </a:p>
          <a:p>
            <a:pPr lvl="1"/>
            <a:r>
              <a:rPr lang="en-US" dirty="0" smtClean="0"/>
              <a:t>Find the best way to produce a certain product</a:t>
            </a:r>
          </a:p>
          <a:p>
            <a:pPr lvl="1"/>
            <a:r>
              <a:rPr lang="en-US" dirty="0" smtClean="0"/>
              <a:t>Find the best possible use for a raw material</a:t>
            </a:r>
          </a:p>
          <a:p>
            <a:pPr lvl="1"/>
            <a:r>
              <a:rPr lang="en-US" dirty="0" smtClean="0"/>
              <a:t>Find the best possible route to go from a specific raw material to a specific product</a:t>
            </a:r>
            <a:endParaRPr lang="en-US" dirty="0"/>
          </a:p>
        </p:txBody>
      </p:sp>
      <p:grpSp>
        <p:nvGrpSpPr>
          <p:cNvPr id="4" name="Group 3"/>
          <p:cNvGrpSpPr/>
          <p:nvPr/>
        </p:nvGrpSpPr>
        <p:grpSpPr>
          <a:xfrm>
            <a:off x="2950464" y="3881269"/>
            <a:ext cx="5872977" cy="1608178"/>
            <a:chOff x="1432560" y="2719981"/>
            <a:chExt cx="5872977" cy="1608178"/>
          </a:xfrm>
        </p:grpSpPr>
        <p:sp>
          <p:nvSpPr>
            <p:cNvPr id="14" name="TextBox 13"/>
            <p:cNvSpPr txBox="1"/>
            <p:nvPr/>
          </p:nvSpPr>
          <p:spPr>
            <a:xfrm>
              <a:off x="5621025" y="3485553"/>
              <a:ext cx="1684512"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Polyethene</a:t>
              </a:r>
              <a:endParaRPr lang="nl-NL" dirty="0">
                <a:latin typeface="Verdana" panose="020B0604030504040204" pitchFamily="34" charset="0"/>
                <a:ea typeface="Verdana" panose="020B0604030504040204" pitchFamily="34" charset="0"/>
                <a:cs typeface="Verdana" panose="020B0604030504040204" pitchFamily="34" charset="0"/>
              </a:endParaRPr>
            </a:p>
          </p:txBody>
        </p:sp>
        <p:grpSp>
          <p:nvGrpSpPr>
            <p:cNvPr id="15" name="Group 14"/>
            <p:cNvGrpSpPr/>
            <p:nvPr/>
          </p:nvGrpSpPr>
          <p:grpSpPr>
            <a:xfrm>
              <a:off x="1432560" y="2719981"/>
              <a:ext cx="5618489" cy="1608178"/>
              <a:chOff x="1432560" y="2719981"/>
              <a:chExt cx="5618489" cy="1608178"/>
            </a:xfrm>
          </p:grpSpPr>
          <p:cxnSp>
            <p:nvCxnSpPr>
              <p:cNvPr id="16" name="Straight Arrow Connector 15"/>
              <p:cNvCxnSpPr/>
              <p:nvPr/>
            </p:nvCxnSpPr>
            <p:spPr>
              <a:xfrm>
                <a:off x="2713981" y="2957511"/>
                <a:ext cx="914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800600" y="3346532"/>
                <a:ext cx="914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713981" y="3314448"/>
                <a:ext cx="914400" cy="3557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2713981" y="2957511"/>
                <a:ext cx="914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4800600" y="2957511"/>
                <a:ext cx="9144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713981" y="2905375"/>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800600" y="2905375"/>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800600" y="3711491"/>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713981" y="3290384"/>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800600" y="3294396"/>
                <a:ext cx="9144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rot="10800000">
                <a:off x="2286001" y="3297454"/>
                <a:ext cx="3962400" cy="1030705"/>
              </a:xfrm>
              <a:prstGeom prst="arc">
                <a:avLst>
                  <a:gd name="adj1" fmla="val 10733256"/>
                  <a:gd name="adj2" fmla="val 0"/>
                </a:avLst>
              </a:prstGeom>
              <a:ln>
                <a:prstDash val="sysDash"/>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Verdana" panose="020B0604030504040204" pitchFamily="34" charset="0"/>
                  <a:ea typeface="Verdana" panose="020B0604030504040204" pitchFamily="34" charset="0"/>
                  <a:cs typeface="Verdana" panose="020B0604030504040204" pitchFamily="34" charset="0"/>
                </a:endParaRPr>
              </a:p>
            </p:txBody>
          </p:sp>
          <p:cxnSp>
            <p:nvCxnSpPr>
              <p:cNvPr id="27" name="Straight Arrow Connector 26"/>
              <p:cNvCxnSpPr/>
              <p:nvPr/>
            </p:nvCxnSpPr>
            <p:spPr>
              <a:xfrm flipV="1">
                <a:off x="2713981" y="3346532"/>
                <a:ext cx="914400" cy="344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757368" y="3112173"/>
                <a:ext cx="1214432"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Ethanol</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29" name="TextBox 28"/>
              <p:cNvSpPr txBox="1"/>
              <p:nvPr/>
            </p:nvSpPr>
            <p:spPr>
              <a:xfrm>
                <a:off x="3536941" y="3104553"/>
                <a:ext cx="1422405"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Butadiene</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0" name="TextBox 29"/>
              <p:cNvSpPr txBox="1"/>
              <p:nvPr/>
            </p:nvSpPr>
            <p:spPr>
              <a:xfrm>
                <a:off x="1645920" y="2723553"/>
                <a:ext cx="1422405"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Naphtha</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1" name="TextBox 30"/>
              <p:cNvSpPr txBox="1"/>
              <p:nvPr/>
            </p:nvSpPr>
            <p:spPr>
              <a:xfrm>
                <a:off x="1432560" y="3485553"/>
                <a:ext cx="1422405"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Monomers</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2" name="TextBox 31"/>
              <p:cNvSpPr txBox="1"/>
              <p:nvPr/>
            </p:nvSpPr>
            <p:spPr>
              <a:xfrm>
                <a:off x="5613405" y="3097250"/>
                <a:ext cx="1422405"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SB rubber</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3" name="TextBox 32"/>
              <p:cNvSpPr txBox="1"/>
              <p:nvPr/>
            </p:nvSpPr>
            <p:spPr>
              <a:xfrm>
                <a:off x="5628644" y="2727601"/>
                <a:ext cx="1422405"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AB rubber</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3695547" y="3470313"/>
                <a:ext cx="1214432"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Ethene</a:t>
                </a:r>
                <a:endParaRPr lang="nl-NL" dirty="0">
                  <a:latin typeface="Verdana" panose="020B0604030504040204" pitchFamily="34" charset="0"/>
                  <a:ea typeface="Verdana" panose="020B0604030504040204" pitchFamily="34" charset="0"/>
                  <a:cs typeface="Verdana" panose="020B0604030504040204" pitchFamily="34" charset="0"/>
                </a:endParaRPr>
              </a:p>
            </p:txBody>
          </p:sp>
          <p:sp>
            <p:nvSpPr>
              <p:cNvPr id="35" name="TextBox 34"/>
              <p:cNvSpPr txBox="1"/>
              <p:nvPr/>
            </p:nvSpPr>
            <p:spPr>
              <a:xfrm>
                <a:off x="3588867" y="2719981"/>
                <a:ext cx="1214432" cy="369332"/>
              </a:xfrm>
              <a:prstGeom prst="rect">
                <a:avLst/>
              </a:prstGeom>
              <a:noFill/>
            </p:spPr>
            <p:txBody>
              <a:bodyPr wrap="square" rtlCol="0">
                <a:spAutoFit/>
              </a:bodyPr>
              <a:lstStyle/>
              <a:p>
                <a:r>
                  <a:rPr lang="nl-NL" dirty="0" smtClean="0">
                    <a:latin typeface="Verdana" panose="020B0604030504040204" pitchFamily="34" charset="0"/>
                    <a:ea typeface="Verdana" panose="020B0604030504040204" pitchFamily="34" charset="0"/>
                    <a:cs typeface="Verdana" panose="020B0604030504040204" pitchFamily="34" charset="0"/>
                  </a:rPr>
                  <a:t>Propene</a:t>
                </a:r>
                <a:endParaRPr lang="nl-NL" dirty="0">
                  <a:latin typeface="Verdana" panose="020B0604030504040204" pitchFamily="34" charset="0"/>
                  <a:ea typeface="Verdana" panose="020B0604030504040204" pitchFamily="34" charset="0"/>
                  <a:cs typeface="Verdana" panose="020B0604030504040204" pitchFamily="34" charset="0"/>
                </a:endParaRPr>
              </a:p>
            </p:txBody>
          </p:sp>
        </p:grpSp>
      </p:grpSp>
    </p:spTree>
    <p:extLst>
      <p:ext uri="{BB962C8B-B14F-4D97-AF65-F5344CB8AC3E}">
        <p14:creationId xmlns:p14="http://schemas.microsoft.com/office/powerpoint/2010/main" val="2789538790"/>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Retrospect</Template>
  <TotalTime>11154</TotalTime>
  <Words>3668</Words>
  <Application>Microsoft Office PowerPoint</Application>
  <PresentationFormat>Widescreen</PresentationFormat>
  <Paragraphs>441</Paragraphs>
  <Slides>42</Slides>
  <Notes>42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2" baseType="lpstr">
      <vt:lpstr>Arial</vt:lpstr>
      <vt:lpstr>Calibri</vt:lpstr>
      <vt:lpstr>Calibri Light</vt:lpstr>
      <vt:lpstr>Courier New</vt:lpstr>
      <vt:lpstr>Perpetua</vt:lpstr>
      <vt:lpstr>Times New Roman</vt:lpstr>
      <vt:lpstr>Verdana</vt:lpstr>
      <vt:lpstr>Wingdings</vt:lpstr>
      <vt:lpstr>Retrospect</vt:lpstr>
      <vt:lpstr>Visio.Drawing.11</vt:lpstr>
      <vt:lpstr>Sustainable chemical process development</vt:lpstr>
      <vt:lpstr>Outline</vt:lpstr>
      <vt:lpstr>The Challenge</vt:lpstr>
      <vt:lpstr>Chemical manufacturing plant development</vt:lpstr>
      <vt:lpstr>System level characteristics</vt:lpstr>
      <vt:lpstr>Process development &amp; flexibility</vt:lpstr>
      <vt:lpstr>Early simulation of benefits &amp; impacts</vt:lpstr>
      <vt:lpstr>Life cycle assessment basis</vt:lpstr>
      <vt:lpstr>Why do we develop a chemical manufacturing process</vt:lpstr>
      <vt:lpstr>Methodology</vt:lpstr>
      <vt:lpstr>Methodology</vt:lpstr>
      <vt:lpstr>Methodology</vt:lpstr>
      <vt:lpstr>Data</vt:lpstr>
      <vt:lpstr>Case study</vt:lpstr>
      <vt:lpstr>Butadiene production</vt:lpstr>
      <vt:lpstr>Process data</vt:lpstr>
      <vt:lpstr>Economic constraint/Margin</vt:lpstr>
      <vt:lpstr>Economic constraint data input</vt:lpstr>
      <vt:lpstr>Environmental impact of raw materials</vt:lpstr>
      <vt:lpstr>Env. Impact of raw mat. data input</vt:lpstr>
      <vt:lpstr>Process cost and environmental impact</vt:lpstr>
      <vt:lpstr>Process cost and environmental impact</vt:lpstr>
      <vt:lpstr>PCEI data input</vt:lpstr>
      <vt:lpstr>EHS Index</vt:lpstr>
      <vt:lpstr>EHS hazards data input</vt:lpstr>
      <vt:lpstr>Risk aspects</vt:lpstr>
      <vt:lpstr>Risk aspects data input</vt:lpstr>
      <vt:lpstr>Assessment Boundary</vt:lpstr>
      <vt:lpstr>Assessment Boundary</vt:lpstr>
      <vt:lpstr>Integrated results</vt:lpstr>
      <vt:lpstr>Sensitivity analysis</vt:lpstr>
      <vt:lpstr>Uncertainty analysis (data inputs)</vt:lpstr>
      <vt:lpstr>Uncertainty analysis (weights)</vt:lpstr>
      <vt:lpstr>Sustainable process development</vt:lpstr>
      <vt:lpstr>Future scenarios</vt:lpstr>
      <vt:lpstr>Report</vt:lpstr>
      <vt:lpstr>Acknowledgement</vt:lpstr>
      <vt:lpstr>PowerPoint Presentation</vt:lpstr>
      <vt:lpstr>PowerPoint Presentation</vt:lpstr>
      <vt:lpstr>EHS: Environment</vt:lpstr>
      <vt:lpstr>EHS: Health</vt:lpstr>
      <vt:lpstr>EHS: Safety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Patel</dc:creator>
  <cp:lastModifiedBy>Akshay</cp:lastModifiedBy>
  <cp:revision>234</cp:revision>
  <dcterms:created xsi:type="dcterms:W3CDTF">2015-05-04T12:10:57Z</dcterms:created>
  <dcterms:modified xsi:type="dcterms:W3CDTF">2016-05-27T14:16:13Z</dcterms:modified>
</cp:coreProperties>
</file>